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68" r:id="rId4"/>
    <p:sldId id="261" r:id="rId5"/>
    <p:sldId id="258" r:id="rId6"/>
    <p:sldId id="259" r:id="rId7"/>
    <p:sldId id="260" r:id="rId8"/>
    <p:sldId id="262" r:id="rId9"/>
    <p:sldId id="264" r:id="rId10"/>
    <p:sldId id="265" r:id="rId11"/>
    <p:sldId id="263" r:id="rId12"/>
  </p:sldIdLst>
  <p:sldSz cx="16238538" cy="9134475"/>
  <p:notesSz cx="9601200" cy="15087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 userDrawn="1">
          <p15:clr>
            <a:srgbClr val="A4A3A4"/>
          </p15:clr>
        </p15:guide>
        <p15:guide id="2" pos="5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48" y="3696"/>
      </p:cViewPr>
      <p:guideLst>
        <p:guide orient="horz" pos="2877"/>
        <p:guide pos="51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9817" y="1494925"/>
            <a:ext cx="12178904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9817" y="4797715"/>
            <a:ext cx="12178904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0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0704" y="486326"/>
            <a:ext cx="3501435" cy="7741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6399" y="486326"/>
            <a:ext cx="10301323" cy="7741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6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2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942" y="2277277"/>
            <a:ext cx="14005739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7942" y="6112910"/>
            <a:ext cx="14005739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3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6399" y="2431631"/>
            <a:ext cx="6901379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0760" y="2431631"/>
            <a:ext cx="6901379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9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486327"/>
            <a:ext cx="14005739" cy="17655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515" y="2239216"/>
            <a:ext cx="6869662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515" y="3336620"/>
            <a:ext cx="6869662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0760" y="2239216"/>
            <a:ext cx="690349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0760" y="3336620"/>
            <a:ext cx="6903494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10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608965"/>
            <a:ext cx="523735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3494" y="1315196"/>
            <a:ext cx="8220760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8515" y="2740343"/>
            <a:ext cx="523735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24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608965"/>
            <a:ext cx="523735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03494" y="1315196"/>
            <a:ext cx="8220760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8515" y="2740343"/>
            <a:ext cx="523735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1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6400" y="486327"/>
            <a:ext cx="14005739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400" y="2431631"/>
            <a:ext cx="14005739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6400" y="8466306"/>
            <a:ext cx="3653671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112A6-32B0-4E3A-B8BD-19860BDE502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9016" y="8466306"/>
            <a:ext cx="5480507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8467" y="8466306"/>
            <a:ext cx="3653671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EC3CB-7B95-4A52-9D0B-1C72E364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3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Interim</a:t>
            </a:r>
            <a:br>
              <a:rPr lang="en-US" dirty="0" smtClean="0"/>
            </a:br>
            <a:r>
              <a:rPr lang="en-US" dirty="0" smtClean="0"/>
              <a:t>FSS </a:t>
            </a:r>
            <a:r>
              <a:rPr lang="en-US" dirty="0" smtClean="0"/>
              <a:t>Internal Flow Paths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Logan Negherbon, PE</a:t>
            </a:r>
          </a:p>
          <a:p>
            <a:r>
              <a:rPr lang="en-US" dirty="0" smtClean="0"/>
              <a:t>CENWP-EC-HD</a:t>
            </a:r>
          </a:p>
          <a:p>
            <a:r>
              <a:rPr lang="en-US" dirty="0" smtClean="0"/>
              <a:t>12/5/2017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7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299" y="0"/>
            <a:ext cx="11941528" cy="9149117"/>
          </a:xfrm>
          <a:prstGeom prst="rect">
            <a:avLst/>
          </a:prstGeom>
        </p:spPr>
      </p:pic>
      <p:sp>
        <p:nvSpPr>
          <p:cNvPr id="32" name="Freeform 31"/>
          <p:cNvSpPr/>
          <p:nvPr/>
        </p:nvSpPr>
        <p:spPr>
          <a:xfrm>
            <a:off x="5181600" y="1645920"/>
            <a:ext cx="7505700" cy="2141220"/>
          </a:xfrm>
          <a:custGeom>
            <a:avLst/>
            <a:gdLst>
              <a:gd name="connsiteX0" fmla="*/ 7620 w 7505700"/>
              <a:gd name="connsiteY0" fmla="*/ 2141220 h 2141220"/>
              <a:gd name="connsiteX1" fmla="*/ 137160 w 7505700"/>
              <a:gd name="connsiteY1" fmla="*/ 1889760 h 2141220"/>
              <a:gd name="connsiteX2" fmla="*/ 358140 w 7505700"/>
              <a:gd name="connsiteY2" fmla="*/ 1676400 h 2141220"/>
              <a:gd name="connsiteX3" fmla="*/ 624840 w 7505700"/>
              <a:gd name="connsiteY3" fmla="*/ 1508760 h 2141220"/>
              <a:gd name="connsiteX4" fmla="*/ 822960 w 7505700"/>
              <a:gd name="connsiteY4" fmla="*/ 1463040 h 2141220"/>
              <a:gd name="connsiteX5" fmla="*/ 1303020 w 7505700"/>
              <a:gd name="connsiteY5" fmla="*/ 1424940 h 2141220"/>
              <a:gd name="connsiteX6" fmla="*/ 4762500 w 7505700"/>
              <a:gd name="connsiteY6" fmla="*/ 1341120 h 2141220"/>
              <a:gd name="connsiteX7" fmla="*/ 4937760 w 7505700"/>
              <a:gd name="connsiteY7" fmla="*/ 1257300 h 2141220"/>
              <a:gd name="connsiteX8" fmla="*/ 5173980 w 7505700"/>
              <a:gd name="connsiteY8" fmla="*/ 1074420 h 2141220"/>
              <a:gd name="connsiteX9" fmla="*/ 5478780 w 7505700"/>
              <a:gd name="connsiteY9" fmla="*/ 777240 h 2141220"/>
              <a:gd name="connsiteX10" fmla="*/ 5676900 w 7505700"/>
              <a:gd name="connsiteY10" fmla="*/ 609600 h 2141220"/>
              <a:gd name="connsiteX11" fmla="*/ 5989320 w 7505700"/>
              <a:gd name="connsiteY11" fmla="*/ 487680 h 2141220"/>
              <a:gd name="connsiteX12" fmla="*/ 6454140 w 7505700"/>
              <a:gd name="connsiteY12" fmla="*/ 335280 h 2141220"/>
              <a:gd name="connsiteX13" fmla="*/ 6835140 w 7505700"/>
              <a:gd name="connsiteY13" fmla="*/ 289560 h 2141220"/>
              <a:gd name="connsiteX14" fmla="*/ 7299960 w 7505700"/>
              <a:gd name="connsiteY14" fmla="*/ 266700 h 2141220"/>
              <a:gd name="connsiteX15" fmla="*/ 7505700 w 7505700"/>
              <a:gd name="connsiteY15" fmla="*/ 198120 h 2141220"/>
              <a:gd name="connsiteX16" fmla="*/ 7505700 w 7505700"/>
              <a:gd name="connsiteY16" fmla="*/ 0 h 2141220"/>
              <a:gd name="connsiteX17" fmla="*/ 0 w 7505700"/>
              <a:gd name="connsiteY17" fmla="*/ 15240 h 2141220"/>
              <a:gd name="connsiteX18" fmla="*/ 7620 w 7505700"/>
              <a:gd name="connsiteY18" fmla="*/ 2141220 h 2141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05700" h="2141220">
                <a:moveTo>
                  <a:pt x="7620" y="2141220"/>
                </a:moveTo>
                <a:lnTo>
                  <a:pt x="137160" y="1889760"/>
                </a:lnTo>
                <a:lnTo>
                  <a:pt x="358140" y="1676400"/>
                </a:lnTo>
                <a:lnTo>
                  <a:pt x="624840" y="1508760"/>
                </a:lnTo>
                <a:lnTo>
                  <a:pt x="822960" y="1463040"/>
                </a:lnTo>
                <a:lnTo>
                  <a:pt x="1303020" y="1424940"/>
                </a:lnTo>
                <a:lnTo>
                  <a:pt x="4762500" y="1341120"/>
                </a:lnTo>
                <a:lnTo>
                  <a:pt x="4937760" y="1257300"/>
                </a:lnTo>
                <a:lnTo>
                  <a:pt x="5173980" y="1074420"/>
                </a:lnTo>
                <a:lnTo>
                  <a:pt x="5478780" y="777240"/>
                </a:lnTo>
                <a:lnTo>
                  <a:pt x="5676900" y="609600"/>
                </a:lnTo>
                <a:lnTo>
                  <a:pt x="5989320" y="487680"/>
                </a:lnTo>
                <a:lnTo>
                  <a:pt x="6454140" y="335280"/>
                </a:lnTo>
                <a:lnTo>
                  <a:pt x="6835140" y="289560"/>
                </a:lnTo>
                <a:lnTo>
                  <a:pt x="7299960" y="266700"/>
                </a:lnTo>
                <a:lnTo>
                  <a:pt x="7505700" y="198120"/>
                </a:lnTo>
                <a:lnTo>
                  <a:pt x="7505700" y="0"/>
                </a:lnTo>
                <a:lnTo>
                  <a:pt x="0" y="15240"/>
                </a:lnTo>
                <a:lnTo>
                  <a:pt x="7620" y="2141220"/>
                </a:lnTo>
                <a:close/>
              </a:path>
            </a:pathLst>
          </a:custGeom>
          <a:solidFill>
            <a:schemeClr val="accent6">
              <a:alpha val="6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352800" y="6057900"/>
            <a:ext cx="9837420" cy="2118360"/>
          </a:xfrm>
          <a:custGeom>
            <a:avLst/>
            <a:gdLst>
              <a:gd name="connsiteX0" fmla="*/ 0 w 9837420"/>
              <a:gd name="connsiteY0" fmla="*/ 2118360 h 2118360"/>
              <a:gd name="connsiteX1" fmla="*/ 91440 w 9837420"/>
              <a:gd name="connsiteY1" fmla="*/ 1950720 h 2118360"/>
              <a:gd name="connsiteX2" fmla="*/ 259080 w 9837420"/>
              <a:gd name="connsiteY2" fmla="*/ 1752600 h 2118360"/>
              <a:gd name="connsiteX3" fmla="*/ 403860 w 9837420"/>
              <a:gd name="connsiteY3" fmla="*/ 1607820 h 2118360"/>
              <a:gd name="connsiteX4" fmla="*/ 624840 w 9837420"/>
              <a:gd name="connsiteY4" fmla="*/ 1508760 h 2118360"/>
              <a:gd name="connsiteX5" fmla="*/ 861060 w 9837420"/>
              <a:gd name="connsiteY5" fmla="*/ 1432560 h 2118360"/>
              <a:gd name="connsiteX6" fmla="*/ 6096000 w 9837420"/>
              <a:gd name="connsiteY6" fmla="*/ 1341120 h 2118360"/>
              <a:gd name="connsiteX7" fmla="*/ 6560820 w 9837420"/>
              <a:gd name="connsiteY7" fmla="*/ 1257300 h 2118360"/>
              <a:gd name="connsiteX8" fmla="*/ 7040880 w 9837420"/>
              <a:gd name="connsiteY8" fmla="*/ 1036320 h 2118360"/>
              <a:gd name="connsiteX9" fmla="*/ 7429500 w 9837420"/>
              <a:gd name="connsiteY9" fmla="*/ 807720 h 2118360"/>
              <a:gd name="connsiteX10" fmla="*/ 7772400 w 9837420"/>
              <a:gd name="connsiteY10" fmla="*/ 579120 h 2118360"/>
              <a:gd name="connsiteX11" fmla="*/ 8100060 w 9837420"/>
              <a:gd name="connsiteY11" fmla="*/ 441960 h 2118360"/>
              <a:gd name="connsiteX12" fmla="*/ 8450580 w 9837420"/>
              <a:gd name="connsiteY12" fmla="*/ 342900 h 2118360"/>
              <a:gd name="connsiteX13" fmla="*/ 9037320 w 9837420"/>
              <a:gd name="connsiteY13" fmla="*/ 274320 h 2118360"/>
              <a:gd name="connsiteX14" fmla="*/ 9502140 w 9837420"/>
              <a:gd name="connsiteY14" fmla="*/ 259080 h 2118360"/>
              <a:gd name="connsiteX15" fmla="*/ 9646920 w 9837420"/>
              <a:gd name="connsiteY15" fmla="*/ 228600 h 2118360"/>
              <a:gd name="connsiteX16" fmla="*/ 9837420 w 9837420"/>
              <a:gd name="connsiteY16" fmla="*/ 182880 h 2118360"/>
              <a:gd name="connsiteX17" fmla="*/ 9837420 w 9837420"/>
              <a:gd name="connsiteY17" fmla="*/ 0 h 2118360"/>
              <a:gd name="connsiteX18" fmla="*/ 7620 w 9837420"/>
              <a:gd name="connsiteY18" fmla="*/ 0 h 2118360"/>
              <a:gd name="connsiteX19" fmla="*/ 0 w 9837420"/>
              <a:gd name="connsiteY19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37420" h="2118360">
                <a:moveTo>
                  <a:pt x="0" y="2118360"/>
                </a:moveTo>
                <a:lnTo>
                  <a:pt x="91440" y="1950720"/>
                </a:lnTo>
                <a:lnTo>
                  <a:pt x="259080" y="1752600"/>
                </a:lnTo>
                <a:lnTo>
                  <a:pt x="403860" y="1607820"/>
                </a:lnTo>
                <a:lnTo>
                  <a:pt x="624840" y="1508760"/>
                </a:lnTo>
                <a:lnTo>
                  <a:pt x="861060" y="1432560"/>
                </a:lnTo>
                <a:lnTo>
                  <a:pt x="6096000" y="1341120"/>
                </a:lnTo>
                <a:lnTo>
                  <a:pt x="6560820" y="1257300"/>
                </a:lnTo>
                <a:lnTo>
                  <a:pt x="7040880" y="1036320"/>
                </a:lnTo>
                <a:lnTo>
                  <a:pt x="7429500" y="807720"/>
                </a:lnTo>
                <a:lnTo>
                  <a:pt x="7772400" y="579120"/>
                </a:lnTo>
                <a:lnTo>
                  <a:pt x="8100060" y="441960"/>
                </a:lnTo>
                <a:lnTo>
                  <a:pt x="8450580" y="342900"/>
                </a:lnTo>
                <a:lnTo>
                  <a:pt x="9037320" y="274320"/>
                </a:lnTo>
                <a:lnTo>
                  <a:pt x="9502140" y="259080"/>
                </a:lnTo>
                <a:lnTo>
                  <a:pt x="9646920" y="228600"/>
                </a:lnTo>
                <a:lnTo>
                  <a:pt x="9837420" y="182880"/>
                </a:lnTo>
                <a:lnTo>
                  <a:pt x="9837420" y="0"/>
                </a:lnTo>
                <a:lnTo>
                  <a:pt x="7620" y="0"/>
                </a:lnTo>
                <a:lnTo>
                  <a:pt x="0" y="2118360"/>
                </a:lnTo>
                <a:close/>
              </a:path>
            </a:pathLst>
          </a:custGeom>
          <a:solidFill>
            <a:schemeClr val="accent6">
              <a:alpha val="6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768600" y="1866900"/>
            <a:ext cx="2133600" cy="6985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982277" y="6324598"/>
            <a:ext cx="2133600" cy="6985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12831129" y="1714499"/>
            <a:ext cx="275272" cy="10159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13275629" y="6070599"/>
            <a:ext cx="275272" cy="10159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596133" y="156645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A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613491" y="4578337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B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 rot="5400000">
            <a:off x="5436422" y="4202504"/>
            <a:ext cx="330169" cy="2791281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25009" y="4932918"/>
            <a:ext cx="221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Ext. Primary Screen</a:t>
            </a:r>
            <a:endParaRPr lang="en-US" dirty="0"/>
          </a:p>
        </p:txBody>
      </p:sp>
      <p:sp>
        <p:nvSpPr>
          <p:cNvPr id="19" name="Left Brace 18"/>
          <p:cNvSpPr/>
          <p:nvPr/>
        </p:nvSpPr>
        <p:spPr>
          <a:xfrm rot="5400000">
            <a:off x="11113819" y="3680204"/>
            <a:ext cx="330169" cy="3822631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172346" y="4940473"/>
            <a:ext cx="235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Ext. Secondary Screen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 rot="5400000">
            <a:off x="11129658" y="-220646"/>
            <a:ext cx="330169" cy="2785115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189038" y="525977"/>
            <a:ext cx="231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Int. Secondary Screen</a:t>
            </a:r>
            <a:endParaRPr lang="en-US" dirty="0"/>
          </a:p>
        </p:txBody>
      </p:sp>
      <p:sp>
        <p:nvSpPr>
          <p:cNvPr id="23" name="Left Brace 22"/>
          <p:cNvSpPr/>
          <p:nvPr/>
        </p:nvSpPr>
        <p:spPr>
          <a:xfrm rot="5400000">
            <a:off x="6896118" y="190175"/>
            <a:ext cx="363300" cy="2043050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190331" y="525977"/>
            <a:ext cx="206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Int. Primary Screen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299" y="0"/>
            <a:ext cx="11941528" cy="9149117"/>
          </a:xfrm>
          <a:prstGeom prst="rect">
            <a:avLst/>
          </a:prstGeom>
        </p:spPr>
      </p:pic>
      <p:sp>
        <p:nvSpPr>
          <p:cNvPr id="37" name="Freeform 36"/>
          <p:cNvSpPr/>
          <p:nvPr/>
        </p:nvSpPr>
        <p:spPr>
          <a:xfrm>
            <a:off x="9380220" y="6050280"/>
            <a:ext cx="3817620" cy="2118360"/>
          </a:xfrm>
          <a:custGeom>
            <a:avLst/>
            <a:gdLst>
              <a:gd name="connsiteX0" fmla="*/ 7620 w 3817620"/>
              <a:gd name="connsiteY0" fmla="*/ 0 h 2118360"/>
              <a:gd name="connsiteX1" fmla="*/ 3810000 w 3817620"/>
              <a:gd name="connsiteY1" fmla="*/ 15240 h 2118360"/>
              <a:gd name="connsiteX2" fmla="*/ 3817620 w 3817620"/>
              <a:gd name="connsiteY2" fmla="*/ 1341120 h 2118360"/>
              <a:gd name="connsiteX3" fmla="*/ 3413760 w 3817620"/>
              <a:gd name="connsiteY3" fmla="*/ 1440180 h 2118360"/>
              <a:gd name="connsiteX4" fmla="*/ 3429000 w 3817620"/>
              <a:gd name="connsiteY4" fmla="*/ 2118360 h 2118360"/>
              <a:gd name="connsiteX5" fmla="*/ 2727960 w 3817620"/>
              <a:gd name="connsiteY5" fmla="*/ 2118360 h 2118360"/>
              <a:gd name="connsiteX6" fmla="*/ 2735580 w 3817620"/>
              <a:gd name="connsiteY6" fmla="*/ 1432560 h 2118360"/>
              <a:gd name="connsiteX7" fmla="*/ 0 w 3817620"/>
              <a:gd name="connsiteY7" fmla="*/ 1333500 h 2118360"/>
              <a:gd name="connsiteX8" fmla="*/ 7620 w 3817620"/>
              <a:gd name="connsiteY8" fmla="*/ 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17620" h="2118360">
                <a:moveTo>
                  <a:pt x="7620" y="0"/>
                </a:moveTo>
                <a:lnTo>
                  <a:pt x="3810000" y="15240"/>
                </a:lnTo>
                <a:lnTo>
                  <a:pt x="3817620" y="1341120"/>
                </a:lnTo>
                <a:lnTo>
                  <a:pt x="3413760" y="1440180"/>
                </a:lnTo>
                <a:lnTo>
                  <a:pt x="3429000" y="2118360"/>
                </a:lnTo>
                <a:lnTo>
                  <a:pt x="2727960" y="2118360"/>
                </a:lnTo>
                <a:lnTo>
                  <a:pt x="2735580" y="1432560"/>
                </a:lnTo>
                <a:lnTo>
                  <a:pt x="0" y="1333500"/>
                </a:lnTo>
                <a:lnTo>
                  <a:pt x="762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221480" y="6050280"/>
            <a:ext cx="7193280" cy="2125980"/>
          </a:xfrm>
          <a:custGeom>
            <a:avLst/>
            <a:gdLst>
              <a:gd name="connsiteX0" fmla="*/ 0 w 7193280"/>
              <a:gd name="connsiteY0" fmla="*/ 0 h 2125980"/>
              <a:gd name="connsiteX1" fmla="*/ 2766060 w 7193280"/>
              <a:gd name="connsiteY1" fmla="*/ 7620 h 2125980"/>
              <a:gd name="connsiteX2" fmla="*/ 2766060 w 7193280"/>
              <a:gd name="connsiteY2" fmla="*/ 1127760 h 2125980"/>
              <a:gd name="connsiteX3" fmla="*/ 2834640 w 7193280"/>
              <a:gd name="connsiteY3" fmla="*/ 1249680 h 2125980"/>
              <a:gd name="connsiteX4" fmla="*/ 3025140 w 7193280"/>
              <a:gd name="connsiteY4" fmla="*/ 1402080 h 2125980"/>
              <a:gd name="connsiteX5" fmla="*/ 3169920 w 7193280"/>
              <a:gd name="connsiteY5" fmla="*/ 1432560 h 2125980"/>
              <a:gd name="connsiteX6" fmla="*/ 7185660 w 7193280"/>
              <a:gd name="connsiteY6" fmla="*/ 1432560 h 2125980"/>
              <a:gd name="connsiteX7" fmla="*/ 7193280 w 7193280"/>
              <a:gd name="connsiteY7" fmla="*/ 2125980 h 2125980"/>
              <a:gd name="connsiteX8" fmla="*/ 7620 w 7193280"/>
              <a:gd name="connsiteY8" fmla="*/ 2118360 h 2125980"/>
              <a:gd name="connsiteX9" fmla="*/ 0 w 7193280"/>
              <a:gd name="connsiteY9" fmla="*/ 0 h 21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193280" h="2125980">
                <a:moveTo>
                  <a:pt x="0" y="0"/>
                </a:moveTo>
                <a:lnTo>
                  <a:pt x="2766060" y="7620"/>
                </a:lnTo>
                <a:lnTo>
                  <a:pt x="2766060" y="1127760"/>
                </a:lnTo>
                <a:lnTo>
                  <a:pt x="2834640" y="1249680"/>
                </a:lnTo>
                <a:lnTo>
                  <a:pt x="3025140" y="1402080"/>
                </a:lnTo>
                <a:lnTo>
                  <a:pt x="3169920" y="1432560"/>
                </a:lnTo>
                <a:lnTo>
                  <a:pt x="7185660" y="1432560"/>
                </a:lnTo>
                <a:lnTo>
                  <a:pt x="7193280" y="2125980"/>
                </a:lnTo>
                <a:lnTo>
                  <a:pt x="7620" y="21183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9928860" y="1661160"/>
            <a:ext cx="2766060" cy="2125980"/>
          </a:xfrm>
          <a:custGeom>
            <a:avLst/>
            <a:gdLst>
              <a:gd name="connsiteX0" fmla="*/ 0 w 2766060"/>
              <a:gd name="connsiteY0" fmla="*/ 0 h 2125980"/>
              <a:gd name="connsiteX1" fmla="*/ 2766060 w 2766060"/>
              <a:gd name="connsiteY1" fmla="*/ 0 h 2125980"/>
              <a:gd name="connsiteX2" fmla="*/ 2766060 w 2766060"/>
              <a:gd name="connsiteY2" fmla="*/ 1356360 h 2125980"/>
              <a:gd name="connsiteX3" fmla="*/ 2179320 w 2766060"/>
              <a:gd name="connsiteY3" fmla="*/ 1432560 h 2125980"/>
              <a:gd name="connsiteX4" fmla="*/ 2164080 w 2766060"/>
              <a:gd name="connsiteY4" fmla="*/ 2118360 h 2125980"/>
              <a:gd name="connsiteX5" fmla="*/ 1485900 w 2766060"/>
              <a:gd name="connsiteY5" fmla="*/ 2125980 h 2125980"/>
              <a:gd name="connsiteX6" fmla="*/ 1485900 w 2766060"/>
              <a:gd name="connsiteY6" fmla="*/ 1432560 h 2125980"/>
              <a:gd name="connsiteX7" fmla="*/ 7620 w 2766060"/>
              <a:gd name="connsiteY7" fmla="*/ 1341120 h 2125980"/>
              <a:gd name="connsiteX8" fmla="*/ 0 w 2766060"/>
              <a:gd name="connsiteY8" fmla="*/ 0 h 21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6060" h="2125980">
                <a:moveTo>
                  <a:pt x="0" y="0"/>
                </a:moveTo>
                <a:lnTo>
                  <a:pt x="2766060" y="0"/>
                </a:lnTo>
                <a:lnTo>
                  <a:pt x="2766060" y="1356360"/>
                </a:lnTo>
                <a:lnTo>
                  <a:pt x="2179320" y="1432560"/>
                </a:lnTo>
                <a:lnTo>
                  <a:pt x="2164080" y="2118360"/>
                </a:lnTo>
                <a:lnTo>
                  <a:pt x="1485900" y="2125980"/>
                </a:lnTo>
                <a:lnTo>
                  <a:pt x="1485900" y="1432560"/>
                </a:lnTo>
                <a:lnTo>
                  <a:pt x="7620" y="13411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6065520" y="1661160"/>
            <a:ext cx="4312920" cy="2125980"/>
          </a:xfrm>
          <a:custGeom>
            <a:avLst/>
            <a:gdLst>
              <a:gd name="connsiteX0" fmla="*/ 0 w 4312920"/>
              <a:gd name="connsiteY0" fmla="*/ 0 h 2125980"/>
              <a:gd name="connsiteX1" fmla="*/ 2080260 w 4312920"/>
              <a:gd name="connsiteY1" fmla="*/ 7620 h 2125980"/>
              <a:gd name="connsiteX2" fmla="*/ 2072640 w 4312920"/>
              <a:gd name="connsiteY2" fmla="*/ 1097280 h 2125980"/>
              <a:gd name="connsiteX3" fmla="*/ 2103120 w 4312920"/>
              <a:gd name="connsiteY3" fmla="*/ 1211580 h 2125980"/>
              <a:gd name="connsiteX4" fmla="*/ 2232660 w 4312920"/>
              <a:gd name="connsiteY4" fmla="*/ 1348740 h 2125980"/>
              <a:gd name="connsiteX5" fmla="*/ 2400300 w 4312920"/>
              <a:gd name="connsiteY5" fmla="*/ 1432560 h 2125980"/>
              <a:gd name="connsiteX6" fmla="*/ 2720340 w 4312920"/>
              <a:gd name="connsiteY6" fmla="*/ 1447800 h 2125980"/>
              <a:gd name="connsiteX7" fmla="*/ 4312920 w 4312920"/>
              <a:gd name="connsiteY7" fmla="*/ 1440180 h 2125980"/>
              <a:gd name="connsiteX8" fmla="*/ 4312920 w 4312920"/>
              <a:gd name="connsiteY8" fmla="*/ 2118360 h 2125980"/>
              <a:gd name="connsiteX9" fmla="*/ 0 w 4312920"/>
              <a:gd name="connsiteY9" fmla="*/ 2125980 h 2125980"/>
              <a:gd name="connsiteX10" fmla="*/ 0 w 4312920"/>
              <a:gd name="connsiteY10" fmla="*/ 0 h 212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12920" h="2125980">
                <a:moveTo>
                  <a:pt x="0" y="0"/>
                </a:moveTo>
                <a:lnTo>
                  <a:pt x="2080260" y="7620"/>
                </a:lnTo>
                <a:lnTo>
                  <a:pt x="2072640" y="1097280"/>
                </a:lnTo>
                <a:lnTo>
                  <a:pt x="2103120" y="1211580"/>
                </a:lnTo>
                <a:lnTo>
                  <a:pt x="2232660" y="1348740"/>
                </a:lnTo>
                <a:lnTo>
                  <a:pt x="2400300" y="1432560"/>
                </a:lnTo>
                <a:lnTo>
                  <a:pt x="2720340" y="1447800"/>
                </a:lnTo>
                <a:lnTo>
                  <a:pt x="4312920" y="1440180"/>
                </a:lnTo>
                <a:lnTo>
                  <a:pt x="4312920" y="2118360"/>
                </a:lnTo>
                <a:lnTo>
                  <a:pt x="0" y="21259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5181600" y="1645920"/>
            <a:ext cx="7505700" cy="2141220"/>
          </a:xfrm>
          <a:custGeom>
            <a:avLst/>
            <a:gdLst>
              <a:gd name="connsiteX0" fmla="*/ 7620 w 7505700"/>
              <a:gd name="connsiteY0" fmla="*/ 2141220 h 2141220"/>
              <a:gd name="connsiteX1" fmla="*/ 137160 w 7505700"/>
              <a:gd name="connsiteY1" fmla="*/ 1889760 h 2141220"/>
              <a:gd name="connsiteX2" fmla="*/ 358140 w 7505700"/>
              <a:gd name="connsiteY2" fmla="*/ 1676400 h 2141220"/>
              <a:gd name="connsiteX3" fmla="*/ 624840 w 7505700"/>
              <a:gd name="connsiteY3" fmla="*/ 1508760 h 2141220"/>
              <a:gd name="connsiteX4" fmla="*/ 822960 w 7505700"/>
              <a:gd name="connsiteY4" fmla="*/ 1463040 h 2141220"/>
              <a:gd name="connsiteX5" fmla="*/ 1303020 w 7505700"/>
              <a:gd name="connsiteY5" fmla="*/ 1424940 h 2141220"/>
              <a:gd name="connsiteX6" fmla="*/ 4762500 w 7505700"/>
              <a:gd name="connsiteY6" fmla="*/ 1341120 h 2141220"/>
              <a:gd name="connsiteX7" fmla="*/ 4937760 w 7505700"/>
              <a:gd name="connsiteY7" fmla="*/ 1257300 h 2141220"/>
              <a:gd name="connsiteX8" fmla="*/ 5173980 w 7505700"/>
              <a:gd name="connsiteY8" fmla="*/ 1074420 h 2141220"/>
              <a:gd name="connsiteX9" fmla="*/ 5478780 w 7505700"/>
              <a:gd name="connsiteY9" fmla="*/ 777240 h 2141220"/>
              <a:gd name="connsiteX10" fmla="*/ 5676900 w 7505700"/>
              <a:gd name="connsiteY10" fmla="*/ 609600 h 2141220"/>
              <a:gd name="connsiteX11" fmla="*/ 5989320 w 7505700"/>
              <a:gd name="connsiteY11" fmla="*/ 487680 h 2141220"/>
              <a:gd name="connsiteX12" fmla="*/ 6454140 w 7505700"/>
              <a:gd name="connsiteY12" fmla="*/ 335280 h 2141220"/>
              <a:gd name="connsiteX13" fmla="*/ 6835140 w 7505700"/>
              <a:gd name="connsiteY13" fmla="*/ 289560 h 2141220"/>
              <a:gd name="connsiteX14" fmla="*/ 7299960 w 7505700"/>
              <a:gd name="connsiteY14" fmla="*/ 266700 h 2141220"/>
              <a:gd name="connsiteX15" fmla="*/ 7505700 w 7505700"/>
              <a:gd name="connsiteY15" fmla="*/ 198120 h 2141220"/>
              <a:gd name="connsiteX16" fmla="*/ 7505700 w 7505700"/>
              <a:gd name="connsiteY16" fmla="*/ 0 h 2141220"/>
              <a:gd name="connsiteX17" fmla="*/ 0 w 7505700"/>
              <a:gd name="connsiteY17" fmla="*/ 15240 h 2141220"/>
              <a:gd name="connsiteX18" fmla="*/ 7620 w 7505700"/>
              <a:gd name="connsiteY18" fmla="*/ 2141220 h 2141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05700" h="2141220">
                <a:moveTo>
                  <a:pt x="7620" y="2141220"/>
                </a:moveTo>
                <a:lnTo>
                  <a:pt x="137160" y="1889760"/>
                </a:lnTo>
                <a:lnTo>
                  <a:pt x="358140" y="1676400"/>
                </a:lnTo>
                <a:lnTo>
                  <a:pt x="624840" y="1508760"/>
                </a:lnTo>
                <a:lnTo>
                  <a:pt x="822960" y="1463040"/>
                </a:lnTo>
                <a:lnTo>
                  <a:pt x="1303020" y="1424940"/>
                </a:lnTo>
                <a:lnTo>
                  <a:pt x="4762500" y="1341120"/>
                </a:lnTo>
                <a:lnTo>
                  <a:pt x="4937760" y="1257300"/>
                </a:lnTo>
                <a:lnTo>
                  <a:pt x="5173980" y="1074420"/>
                </a:lnTo>
                <a:lnTo>
                  <a:pt x="5478780" y="777240"/>
                </a:lnTo>
                <a:lnTo>
                  <a:pt x="5676900" y="609600"/>
                </a:lnTo>
                <a:lnTo>
                  <a:pt x="5989320" y="487680"/>
                </a:lnTo>
                <a:lnTo>
                  <a:pt x="6454140" y="335280"/>
                </a:lnTo>
                <a:lnTo>
                  <a:pt x="6835140" y="289560"/>
                </a:lnTo>
                <a:lnTo>
                  <a:pt x="7299960" y="266700"/>
                </a:lnTo>
                <a:lnTo>
                  <a:pt x="7505700" y="198120"/>
                </a:lnTo>
                <a:lnTo>
                  <a:pt x="7505700" y="0"/>
                </a:lnTo>
                <a:lnTo>
                  <a:pt x="0" y="15240"/>
                </a:lnTo>
                <a:lnTo>
                  <a:pt x="7620" y="2141220"/>
                </a:lnTo>
                <a:close/>
              </a:path>
            </a:pathLst>
          </a:custGeom>
          <a:solidFill>
            <a:schemeClr val="accent6">
              <a:alpha val="2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352800" y="6057900"/>
            <a:ext cx="9837420" cy="2118360"/>
          </a:xfrm>
          <a:custGeom>
            <a:avLst/>
            <a:gdLst>
              <a:gd name="connsiteX0" fmla="*/ 0 w 9837420"/>
              <a:gd name="connsiteY0" fmla="*/ 2118360 h 2118360"/>
              <a:gd name="connsiteX1" fmla="*/ 91440 w 9837420"/>
              <a:gd name="connsiteY1" fmla="*/ 1950720 h 2118360"/>
              <a:gd name="connsiteX2" fmla="*/ 259080 w 9837420"/>
              <a:gd name="connsiteY2" fmla="*/ 1752600 h 2118360"/>
              <a:gd name="connsiteX3" fmla="*/ 403860 w 9837420"/>
              <a:gd name="connsiteY3" fmla="*/ 1607820 h 2118360"/>
              <a:gd name="connsiteX4" fmla="*/ 624840 w 9837420"/>
              <a:gd name="connsiteY4" fmla="*/ 1508760 h 2118360"/>
              <a:gd name="connsiteX5" fmla="*/ 861060 w 9837420"/>
              <a:gd name="connsiteY5" fmla="*/ 1432560 h 2118360"/>
              <a:gd name="connsiteX6" fmla="*/ 6096000 w 9837420"/>
              <a:gd name="connsiteY6" fmla="*/ 1341120 h 2118360"/>
              <a:gd name="connsiteX7" fmla="*/ 6560820 w 9837420"/>
              <a:gd name="connsiteY7" fmla="*/ 1257300 h 2118360"/>
              <a:gd name="connsiteX8" fmla="*/ 7040880 w 9837420"/>
              <a:gd name="connsiteY8" fmla="*/ 1036320 h 2118360"/>
              <a:gd name="connsiteX9" fmla="*/ 7429500 w 9837420"/>
              <a:gd name="connsiteY9" fmla="*/ 807720 h 2118360"/>
              <a:gd name="connsiteX10" fmla="*/ 7772400 w 9837420"/>
              <a:gd name="connsiteY10" fmla="*/ 579120 h 2118360"/>
              <a:gd name="connsiteX11" fmla="*/ 8100060 w 9837420"/>
              <a:gd name="connsiteY11" fmla="*/ 441960 h 2118360"/>
              <a:gd name="connsiteX12" fmla="*/ 8450580 w 9837420"/>
              <a:gd name="connsiteY12" fmla="*/ 342900 h 2118360"/>
              <a:gd name="connsiteX13" fmla="*/ 9037320 w 9837420"/>
              <a:gd name="connsiteY13" fmla="*/ 274320 h 2118360"/>
              <a:gd name="connsiteX14" fmla="*/ 9502140 w 9837420"/>
              <a:gd name="connsiteY14" fmla="*/ 259080 h 2118360"/>
              <a:gd name="connsiteX15" fmla="*/ 9646920 w 9837420"/>
              <a:gd name="connsiteY15" fmla="*/ 228600 h 2118360"/>
              <a:gd name="connsiteX16" fmla="*/ 9837420 w 9837420"/>
              <a:gd name="connsiteY16" fmla="*/ 182880 h 2118360"/>
              <a:gd name="connsiteX17" fmla="*/ 9837420 w 9837420"/>
              <a:gd name="connsiteY17" fmla="*/ 0 h 2118360"/>
              <a:gd name="connsiteX18" fmla="*/ 7620 w 9837420"/>
              <a:gd name="connsiteY18" fmla="*/ 0 h 2118360"/>
              <a:gd name="connsiteX19" fmla="*/ 0 w 9837420"/>
              <a:gd name="connsiteY19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37420" h="2118360">
                <a:moveTo>
                  <a:pt x="0" y="2118360"/>
                </a:moveTo>
                <a:lnTo>
                  <a:pt x="91440" y="1950720"/>
                </a:lnTo>
                <a:lnTo>
                  <a:pt x="259080" y="1752600"/>
                </a:lnTo>
                <a:lnTo>
                  <a:pt x="403860" y="1607820"/>
                </a:lnTo>
                <a:lnTo>
                  <a:pt x="624840" y="1508760"/>
                </a:lnTo>
                <a:lnTo>
                  <a:pt x="861060" y="1432560"/>
                </a:lnTo>
                <a:lnTo>
                  <a:pt x="6096000" y="1341120"/>
                </a:lnTo>
                <a:lnTo>
                  <a:pt x="6560820" y="1257300"/>
                </a:lnTo>
                <a:lnTo>
                  <a:pt x="7040880" y="1036320"/>
                </a:lnTo>
                <a:lnTo>
                  <a:pt x="7429500" y="807720"/>
                </a:lnTo>
                <a:lnTo>
                  <a:pt x="7772400" y="579120"/>
                </a:lnTo>
                <a:lnTo>
                  <a:pt x="8100060" y="441960"/>
                </a:lnTo>
                <a:lnTo>
                  <a:pt x="8450580" y="342900"/>
                </a:lnTo>
                <a:lnTo>
                  <a:pt x="9037320" y="274320"/>
                </a:lnTo>
                <a:lnTo>
                  <a:pt x="9502140" y="259080"/>
                </a:lnTo>
                <a:lnTo>
                  <a:pt x="9646920" y="228600"/>
                </a:lnTo>
                <a:lnTo>
                  <a:pt x="9837420" y="182880"/>
                </a:lnTo>
                <a:lnTo>
                  <a:pt x="9837420" y="0"/>
                </a:lnTo>
                <a:lnTo>
                  <a:pt x="7620" y="0"/>
                </a:lnTo>
                <a:lnTo>
                  <a:pt x="0" y="2118360"/>
                </a:lnTo>
                <a:close/>
              </a:path>
            </a:pathLst>
          </a:custGeom>
          <a:solidFill>
            <a:schemeClr val="accent6">
              <a:alpha val="2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768600" y="1866900"/>
            <a:ext cx="2133600" cy="6985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982277" y="6324598"/>
            <a:ext cx="2133600" cy="6985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3164498">
            <a:off x="4432300" y="662969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3164498">
            <a:off x="5168901" y="662969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3164498">
            <a:off x="5905502" y="662969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3164498">
            <a:off x="6159500" y="221991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3164498">
            <a:off x="6701640" y="221991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3164498">
            <a:off x="7231339" y="2204334"/>
            <a:ext cx="939800" cy="349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3164498">
            <a:off x="10292877" y="2036281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3164498">
            <a:off x="10835017" y="2036281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3164498">
            <a:off x="11364716" y="2020701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482032" y="7569200"/>
            <a:ext cx="4436667" cy="4629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3164498">
            <a:off x="9946257" y="6478400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3164498">
            <a:off x="11048191" y="6478399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3164498">
            <a:off x="12150127" y="6484751"/>
            <a:ext cx="557942" cy="345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rved Left Arrow 19"/>
          <p:cNvSpPr/>
          <p:nvPr/>
        </p:nvSpPr>
        <p:spPr>
          <a:xfrm>
            <a:off x="10943583" y="7552521"/>
            <a:ext cx="302219" cy="571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rot="10800000">
            <a:off x="10548154" y="7499846"/>
            <a:ext cx="315640" cy="571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urved Left Arrow 21"/>
          <p:cNvSpPr/>
          <p:nvPr/>
        </p:nvSpPr>
        <p:spPr>
          <a:xfrm>
            <a:off x="9913438" y="3174197"/>
            <a:ext cx="302219" cy="571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rved Left Arrow 22"/>
          <p:cNvSpPr/>
          <p:nvPr/>
        </p:nvSpPr>
        <p:spPr>
          <a:xfrm rot="10800000">
            <a:off x="9518009" y="3121522"/>
            <a:ext cx="315640" cy="571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Curved Left Arrow 23"/>
          <p:cNvSpPr/>
          <p:nvPr/>
        </p:nvSpPr>
        <p:spPr>
          <a:xfrm>
            <a:off x="11768080" y="3271819"/>
            <a:ext cx="257350" cy="47387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Left Arrow 24"/>
          <p:cNvSpPr/>
          <p:nvPr/>
        </p:nvSpPr>
        <p:spPr>
          <a:xfrm rot="10800000">
            <a:off x="11499302" y="3121521"/>
            <a:ext cx="268778" cy="47387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Left Arrow 25"/>
          <p:cNvSpPr/>
          <p:nvPr/>
        </p:nvSpPr>
        <p:spPr>
          <a:xfrm>
            <a:off x="12453880" y="7650144"/>
            <a:ext cx="257350" cy="47387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urved Left Arrow 26"/>
          <p:cNvSpPr/>
          <p:nvPr/>
        </p:nvSpPr>
        <p:spPr>
          <a:xfrm rot="10800000">
            <a:off x="12185102" y="7499846"/>
            <a:ext cx="268778" cy="47387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12831129" y="1714499"/>
            <a:ext cx="275272" cy="10159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13275629" y="6070599"/>
            <a:ext cx="275272" cy="10159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596133" y="156645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A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613491" y="4578337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B</a:t>
            </a:r>
            <a:endParaRPr lang="en-US" dirty="0"/>
          </a:p>
        </p:txBody>
      </p:sp>
      <p:sp>
        <p:nvSpPr>
          <p:cNvPr id="40" name="Left Brace 39"/>
          <p:cNvSpPr/>
          <p:nvPr/>
        </p:nvSpPr>
        <p:spPr>
          <a:xfrm rot="5400000">
            <a:off x="5436422" y="4202504"/>
            <a:ext cx="330169" cy="2791281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625009" y="4932918"/>
            <a:ext cx="221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Ext. Primary Screen</a:t>
            </a:r>
            <a:endParaRPr lang="en-US" dirty="0"/>
          </a:p>
        </p:txBody>
      </p:sp>
      <p:sp>
        <p:nvSpPr>
          <p:cNvPr id="44" name="Left Brace 43"/>
          <p:cNvSpPr/>
          <p:nvPr/>
        </p:nvSpPr>
        <p:spPr>
          <a:xfrm rot="5400000">
            <a:off x="11113819" y="3680204"/>
            <a:ext cx="330169" cy="3822631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0172346" y="4940473"/>
            <a:ext cx="235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Ext. Secondary Screen</a:t>
            </a:r>
            <a:endParaRPr lang="en-US" dirty="0"/>
          </a:p>
        </p:txBody>
      </p:sp>
      <p:sp>
        <p:nvSpPr>
          <p:cNvPr id="46" name="Left Brace 45"/>
          <p:cNvSpPr/>
          <p:nvPr/>
        </p:nvSpPr>
        <p:spPr>
          <a:xfrm rot="5400000">
            <a:off x="11129658" y="-220646"/>
            <a:ext cx="330169" cy="2785115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0189038" y="525977"/>
            <a:ext cx="231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Int. Secondary Screen</a:t>
            </a:r>
            <a:endParaRPr lang="en-US" dirty="0"/>
          </a:p>
        </p:txBody>
      </p:sp>
      <p:sp>
        <p:nvSpPr>
          <p:cNvPr id="48" name="Left Brace 47"/>
          <p:cNvSpPr/>
          <p:nvPr/>
        </p:nvSpPr>
        <p:spPr>
          <a:xfrm rot="5400000">
            <a:off x="6896118" y="190175"/>
            <a:ext cx="363300" cy="2043050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190331" y="525977"/>
            <a:ext cx="206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Int. Primary Screen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1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25" y="-15461"/>
            <a:ext cx="15765850" cy="91499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50084" y="2470694"/>
            <a:ext cx="1123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Interior Collection Channel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06121" y="3366097"/>
            <a:ext cx="1123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Exterior Collection Channel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3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 rot="2706170">
            <a:off x="2071678" y="4769460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6" name="Right Arrow 65"/>
          <p:cNvSpPr/>
          <p:nvPr/>
        </p:nvSpPr>
        <p:spPr>
          <a:xfrm rot="2706170">
            <a:off x="3176859" y="3712310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8" name="Right Arrow 67"/>
          <p:cNvSpPr/>
          <p:nvPr/>
        </p:nvSpPr>
        <p:spPr>
          <a:xfrm>
            <a:off x="6221586" y="769674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9" name="Right Arrow 68"/>
          <p:cNvSpPr/>
          <p:nvPr/>
        </p:nvSpPr>
        <p:spPr>
          <a:xfrm rot="5874070">
            <a:off x="3283624" y="639649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0" name="Right Arrow 69"/>
          <p:cNvSpPr/>
          <p:nvPr/>
        </p:nvSpPr>
        <p:spPr>
          <a:xfrm rot="5874070">
            <a:off x="3616120" y="6652646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1" name="Right Arrow 70"/>
          <p:cNvSpPr/>
          <p:nvPr/>
        </p:nvSpPr>
        <p:spPr>
          <a:xfrm rot="5874070">
            <a:off x="3938582" y="688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4" name="Right Arrow 73"/>
          <p:cNvSpPr/>
          <p:nvPr/>
        </p:nvSpPr>
        <p:spPr>
          <a:xfrm rot="5874070">
            <a:off x="4275884" y="714316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5" name="Right Arrow 74"/>
          <p:cNvSpPr/>
          <p:nvPr/>
        </p:nvSpPr>
        <p:spPr>
          <a:xfrm rot="5874070">
            <a:off x="4424722" y="520855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6" name="Right Arrow 75"/>
          <p:cNvSpPr/>
          <p:nvPr/>
        </p:nvSpPr>
        <p:spPr>
          <a:xfrm rot="5874070">
            <a:off x="4737086" y="54368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7" name="Right Arrow 76"/>
          <p:cNvSpPr/>
          <p:nvPr/>
        </p:nvSpPr>
        <p:spPr>
          <a:xfrm rot="5874070">
            <a:off x="5041697" y="5682579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8" name="Right Arrow 77"/>
          <p:cNvSpPr/>
          <p:nvPr/>
        </p:nvSpPr>
        <p:spPr>
          <a:xfrm rot="21367383">
            <a:off x="4016670" y="561146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9" name="Right Arrow 78"/>
          <p:cNvSpPr/>
          <p:nvPr/>
        </p:nvSpPr>
        <p:spPr>
          <a:xfrm rot="21367383">
            <a:off x="4275884" y="596142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0" name="Right Arrow 79"/>
          <p:cNvSpPr/>
          <p:nvPr/>
        </p:nvSpPr>
        <p:spPr>
          <a:xfrm rot="21367383">
            <a:off x="4548546" y="63180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1" name="Right Arrow 80"/>
          <p:cNvSpPr/>
          <p:nvPr/>
        </p:nvSpPr>
        <p:spPr>
          <a:xfrm rot="21367383">
            <a:off x="4815173" y="669456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2" name="Right Arrow 81"/>
          <p:cNvSpPr/>
          <p:nvPr/>
        </p:nvSpPr>
        <p:spPr>
          <a:xfrm rot="21367383">
            <a:off x="5041697" y="460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3" name="Right Arrow 82"/>
          <p:cNvSpPr/>
          <p:nvPr/>
        </p:nvSpPr>
        <p:spPr>
          <a:xfrm rot="21367383">
            <a:off x="5275354" y="493875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4" name="Right Arrow 83"/>
          <p:cNvSpPr/>
          <p:nvPr/>
        </p:nvSpPr>
        <p:spPr>
          <a:xfrm rot="21367383">
            <a:off x="5488687" y="525160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5" name="Right Arrow 124"/>
          <p:cNvSpPr/>
          <p:nvPr/>
        </p:nvSpPr>
        <p:spPr>
          <a:xfrm>
            <a:off x="8650426" y="6113511"/>
            <a:ext cx="689975" cy="5049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6" name="Right Arrow 125"/>
          <p:cNvSpPr/>
          <p:nvPr/>
        </p:nvSpPr>
        <p:spPr>
          <a:xfrm>
            <a:off x="8650426" y="7706457"/>
            <a:ext cx="695504" cy="5836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69" name="Right Arrow 168"/>
          <p:cNvSpPr/>
          <p:nvPr/>
        </p:nvSpPr>
        <p:spPr>
          <a:xfrm>
            <a:off x="6600183" y="6109314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70" name="TextBox 169"/>
          <p:cNvSpPr txBox="1"/>
          <p:nvPr/>
        </p:nvSpPr>
        <p:spPr>
          <a:xfrm>
            <a:off x="624114" y="420914"/>
            <a:ext cx="3300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passes through the primary screens into the down wells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50084" y="2470694"/>
            <a:ext cx="1123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Interior Collection Channel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06121" y="3366097"/>
            <a:ext cx="1123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Exterior Collection Channel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 rot="2706170">
            <a:off x="2071678" y="4769460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6" name="Right Arrow 65"/>
          <p:cNvSpPr/>
          <p:nvPr/>
        </p:nvSpPr>
        <p:spPr>
          <a:xfrm rot="2706170">
            <a:off x="3176859" y="3712310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7" name="Right Arrow 66"/>
          <p:cNvSpPr/>
          <p:nvPr/>
        </p:nvSpPr>
        <p:spPr>
          <a:xfrm>
            <a:off x="6541297" y="610723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8" name="Right Arrow 67"/>
          <p:cNvSpPr/>
          <p:nvPr/>
        </p:nvSpPr>
        <p:spPr>
          <a:xfrm>
            <a:off x="6221586" y="769674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9" name="Right Arrow 68"/>
          <p:cNvSpPr/>
          <p:nvPr/>
        </p:nvSpPr>
        <p:spPr>
          <a:xfrm rot="5874070">
            <a:off x="3283624" y="639649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0" name="Right Arrow 69"/>
          <p:cNvSpPr/>
          <p:nvPr/>
        </p:nvSpPr>
        <p:spPr>
          <a:xfrm rot="5874070">
            <a:off x="3616120" y="6652646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1" name="Right Arrow 70"/>
          <p:cNvSpPr/>
          <p:nvPr/>
        </p:nvSpPr>
        <p:spPr>
          <a:xfrm rot="5874070">
            <a:off x="3938582" y="688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4" name="Right Arrow 73"/>
          <p:cNvSpPr/>
          <p:nvPr/>
        </p:nvSpPr>
        <p:spPr>
          <a:xfrm rot="5874070">
            <a:off x="4275884" y="714316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5" name="Right Arrow 74"/>
          <p:cNvSpPr/>
          <p:nvPr/>
        </p:nvSpPr>
        <p:spPr>
          <a:xfrm rot="5874070">
            <a:off x="4424722" y="520855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6" name="Right Arrow 75"/>
          <p:cNvSpPr/>
          <p:nvPr/>
        </p:nvSpPr>
        <p:spPr>
          <a:xfrm rot="5874070">
            <a:off x="4737086" y="54368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7" name="Right Arrow 76"/>
          <p:cNvSpPr/>
          <p:nvPr/>
        </p:nvSpPr>
        <p:spPr>
          <a:xfrm rot="5874070">
            <a:off x="5041697" y="5682579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8" name="Right Arrow 77"/>
          <p:cNvSpPr/>
          <p:nvPr/>
        </p:nvSpPr>
        <p:spPr>
          <a:xfrm rot="21367383">
            <a:off x="4016670" y="561146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9" name="Right Arrow 78"/>
          <p:cNvSpPr/>
          <p:nvPr/>
        </p:nvSpPr>
        <p:spPr>
          <a:xfrm rot="21367383">
            <a:off x="4275884" y="596142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0" name="Right Arrow 79"/>
          <p:cNvSpPr/>
          <p:nvPr/>
        </p:nvSpPr>
        <p:spPr>
          <a:xfrm rot="21367383">
            <a:off x="4548546" y="63180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1" name="Right Arrow 80"/>
          <p:cNvSpPr/>
          <p:nvPr/>
        </p:nvSpPr>
        <p:spPr>
          <a:xfrm rot="21367383">
            <a:off x="4815173" y="669456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2" name="Right Arrow 81"/>
          <p:cNvSpPr/>
          <p:nvPr/>
        </p:nvSpPr>
        <p:spPr>
          <a:xfrm rot="21367383">
            <a:off x="5041697" y="460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3" name="Right Arrow 82"/>
          <p:cNvSpPr/>
          <p:nvPr/>
        </p:nvSpPr>
        <p:spPr>
          <a:xfrm rot="21367383">
            <a:off x="5275354" y="493875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4" name="Right Arrow 83"/>
          <p:cNvSpPr/>
          <p:nvPr/>
        </p:nvSpPr>
        <p:spPr>
          <a:xfrm rot="21367383">
            <a:off x="5488687" y="525160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94" name="Right Arrow 93"/>
          <p:cNvSpPr/>
          <p:nvPr/>
        </p:nvSpPr>
        <p:spPr>
          <a:xfrm rot="16200000">
            <a:off x="8414160" y="583923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5" name="Right Arrow 124"/>
          <p:cNvSpPr/>
          <p:nvPr/>
        </p:nvSpPr>
        <p:spPr>
          <a:xfrm>
            <a:off x="8650426" y="6113511"/>
            <a:ext cx="689975" cy="5049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6" name="Right Arrow 125"/>
          <p:cNvSpPr/>
          <p:nvPr/>
        </p:nvSpPr>
        <p:spPr>
          <a:xfrm>
            <a:off x="8650426" y="7706457"/>
            <a:ext cx="695504" cy="5836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8" name="Right Arrow 127"/>
          <p:cNvSpPr/>
          <p:nvPr/>
        </p:nvSpPr>
        <p:spPr>
          <a:xfrm rot="16200000">
            <a:off x="8125235" y="583923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9" name="Right Arrow 128"/>
          <p:cNvSpPr/>
          <p:nvPr/>
        </p:nvSpPr>
        <p:spPr>
          <a:xfrm rot="16200000">
            <a:off x="7836310" y="583923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0" name="Right Arrow 129"/>
          <p:cNvSpPr/>
          <p:nvPr/>
        </p:nvSpPr>
        <p:spPr>
          <a:xfrm rot="16200000">
            <a:off x="7547012" y="584434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1" name="Right Arrow 130"/>
          <p:cNvSpPr/>
          <p:nvPr/>
        </p:nvSpPr>
        <p:spPr>
          <a:xfrm rot="16200000">
            <a:off x="7258087" y="5844341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2" name="Right Arrow 131"/>
          <p:cNvSpPr/>
          <p:nvPr/>
        </p:nvSpPr>
        <p:spPr>
          <a:xfrm rot="16200000">
            <a:off x="6968790" y="584974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4" name="Right Arrow 133"/>
          <p:cNvSpPr/>
          <p:nvPr/>
        </p:nvSpPr>
        <p:spPr>
          <a:xfrm rot="5400000">
            <a:off x="8414161" y="630131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5" name="Right Arrow 134"/>
          <p:cNvSpPr/>
          <p:nvPr/>
        </p:nvSpPr>
        <p:spPr>
          <a:xfrm rot="5400000">
            <a:off x="8125236" y="630131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6" name="Right Arrow 135"/>
          <p:cNvSpPr/>
          <p:nvPr/>
        </p:nvSpPr>
        <p:spPr>
          <a:xfrm rot="5400000">
            <a:off x="7836311" y="630131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7" name="Right Arrow 136"/>
          <p:cNvSpPr/>
          <p:nvPr/>
        </p:nvSpPr>
        <p:spPr>
          <a:xfrm rot="5400000">
            <a:off x="7547013" y="630642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8" name="Right Arrow 137"/>
          <p:cNvSpPr/>
          <p:nvPr/>
        </p:nvSpPr>
        <p:spPr>
          <a:xfrm rot="5400000">
            <a:off x="7258088" y="630642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9" name="Right Arrow 138"/>
          <p:cNvSpPr/>
          <p:nvPr/>
        </p:nvSpPr>
        <p:spPr>
          <a:xfrm rot="5400000">
            <a:off x="6968791" y="631182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0" name="Right Arrow 139"/>
          <p:cNvSpPr/>
          <p:nvPr/>
        </p:nvSpPr>
        <p:spPr>
          <a:xfrm rot="16200000">
            <a:off x="7936680" y="736471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1" name="Right Arrow 140"/>
          <p:cNvSpPr/>
          <p:nvPr/>
        </p:nvSpPr>
        <p:spPr>
          <a:xfrm rot="16200000">
            <a:off x="7647755" y="736471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2" name="Right Arrow 141"/>
          <p:cNvSpPr/>
          <p:nvPr/>
        </p:nvSpPr>
        <p:spPr>
          <a:xfrm rot="16200000">
            <a:off x="7358830" y="736471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3" name="Right Arrow 142"/>
          <p:cNvSpPr/>
          <p:nvPr/>
        </p:nvSpPr>
        <p:spPr>
          <a:xfrm rot="16200000">
            <a:off x="7069532" y="736982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4" name="Right Arrow 143"/>
          <p:cNvSpPr/>
          <p:nvPr/>
        </p:nvSpPr>
        <p:spPr>
          <a:xfrm rot="16200000">
            <a:off x="6780607" y="736982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5" name="Right Arrow 144"/>
          <p:cNvSpPr/>
          <p:nvPr/>
        </p:nvSpPr>
        <p:spPr>
          <a:xfrm rot="16200000">
            <a:off x="6491310" y="737522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6" name="Right Arrow 145"/>
          <p:cNvSpPr/>
          <p:nvPr/>
        </p:nvSpPr>
        <p:spPr>
          <a:xfrm rot="5400000">
            <a:off x="7936681" y="792839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7" name="Right Arrow 146"/>
          <p:cNvSpPr/>
          <p:nvPr/>
        </p:nvSpPr>
        <p:spPr>
          <a:xfrm rot="5400000">
            <a:off x="7647756" y="792839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8" name="Right Arrow 147"/>
          <p:cNvSpPr/>
          <p:nvPr/>
        </p:nvSpPr>
        <p:spPr>
          <a:xfrm rot="5400000">
            <a:off x="7358831" y="792839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9" name="Right Arrow 148"/>
          <p:cNvSpPr/>
          <p:nvPr/>
        </p:nvSpPr>
        <p:spPr>
          <a:xfrm rot="5400000">
            <a:off x="7069533" y="793350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0" name="Right Arrow 149"/>
          <p:cNvSpPr/>
          <p:nvPr/>
        </p:nvSpPr>
        <p:spPr>
          <a:xfrm rot="5400000">
            <a:off x="6780608" y="793350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1" name="Right Arrow 150"/>
          <p:cNvSpPr/>
          <p:nvPr/>
        </p:nvSpPr>
        <p:spPr>
          <a:xfrm rot="5400000">
            <a:off x="6491311" y="793890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2" name="Right Arrow 151"/>
          <p:cNvSpPr/>
          <p:nvPr/>
        </p:nvSpPr>
        <p:spPr>
          <a:xfrm rot="16200000">
            <a:off x="8803454" y="736471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3" name="Right Arrow 152"/>
          <p:cNvSpPr/>
          <p:nvPr/>
        </p:nvSpPr>
        <p:spPr>
          <a:xfrm rot="16200000">
            <a:off x="8514529" y="736471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4" name="Right Arrow 153"/>
          <p:cNvSpPr/>
          <p:nvPr/>
        </p:nvSpPr>
        <p:spPr>
          <a:xfrm rot="16200000">
            <a:off x="8225604" y="736471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5" name="Right Arrow 154"/>
          <p:cNvSpPr/>
          <p:nvPr/>
        </p:nvSpPr>
        <p:spPr>
          <a:xfrm rot="5400000">
            <a:off x="8803455" y="792839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6" name="Right Arrow 155"/>
          <p:cNvSpPr/>
          <p:nvPr/>
        </p:nvSpPr>
        <p:spPr>
          <a:xfrm rot="5400000">
            <a:off x="8514530" y="792839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7" name="Right Arrow 156"/>
          <p:cNvSpPr/>
          <p:nvPr/>
        </p:nvSpPr>
        <p:spPr>
          <a:xfrm rot="5400000">
            <a:off x="8225605" y="792839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3" name="TextBox 62"/>
          <p:cNvSpPr txBox="1"/>
          <p:nvPr/>
        </p:nvSpPr>
        <p:spPr>
          <a:xfrm>
            <a:off x="624114" y="420914"/>
            <a:ext cx="3300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passes through the secondary screens into the down wells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7" name="Rectangle 166"/>
          <p:cNvSpPr/>
          <p:nvPr/>
        </p:nvSpPr>
        <p:spPr>
          <a:xfrm>
            <a:off x="6772275" y="5694937"/>
            <a:ext cx="1938694" cy="907619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6375827" y="7227730"/>
            <a:ext cx="2682447" cy="991158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2703608">
            <a:off x="4384285" y="4577899"/>
            <a:ext cx="1442081" cy="1333110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rot="2738588">
            <a:off x="3224206" y="5729654"/>
            <a:ext cx="1927163" cy="1556013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624114" y="420914"/>
            <a:ext cx="3300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from the down wells mix below the screens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2703608">
            <a:off x="4384285" y="4577899"/>
            <a:ext cx="1442081" cy="1333110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rot="2738588">
            <a:off x="3224206" y="5729654"/>
            <a:ext cx="1927163" cy="1556013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122069" y="5183981"/>
            <a:ext cx="1966912" cy="1435894"/>
          </a:xfrm>
          <a:custGeom>
            <a:avLst/>
            <a:gdLst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1002506 w 1969293"/>
              <a:gd name="connsiteY12" fmla="*/ 102394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35868 w 1969293"/>
              <a:gd name="connsiteY10" fmla="*/ 104775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0 w 1931193"/>
              <a:gd name="connsiteY0" fmla="*/ 1050132 h 1435894"/>
              <a:gd name="connsiteX1" fmla="*/ 326231 w 1931193"/>
              <a:gd name="connsiteY1" fmla="*/ 1388269 h 1435894"/>
              <a:gd name="connsiteX2" fmla="*/ 302418 w 1931193"/>
              <a:gd name="connsiteY2" fmla="*/ 1435894 h 1435894"/>
              <a:gd name="connsiteX3" fmla="*/ 1409700 w 1931193"/>
              <a:gd name="connsiteY3" fmla="*/ 1428750 h 1435894"/>
              <a:gd name="connsiteX4" fmla="*/ 1616868 w 1931193"/>
              <a:gd name="connsiteY4" fmla="*/ 1395413 h 1435894"/>
              <a:gd name="connsiteX5" fmla="*/ 1824037 w 1931193"/>
              <a:gd name="connsiteY5" fmla="*/ 1257300 h 1435894"/>
              <a:gd name="connsiteX6" fmla="*/ 1888331 w 1931193"/>
              <a:gd name="connsiteY6" fmla="*/ 1138238 h 1435894"/>
              <a:gd name="connsiteX7" fmla="*/ 1921668 w 1931193"/>
              <a:gd name="connsiteY7" fmla="*/ 954882 h 1435894"/>
              <a:gd name="connsiteX8" fmla="*/ 1931193 w 1931193"/>
              <a:gd name="connsiteY8" fmla="*/ 0 h 1435894"/>
              <a:gd name="connsiteX9" fmla="*/ 1202531 w 1931193"/>
              <a:gd name="connsiteY9" fmla="*/ 0 h 1435894"/>
              <a:gd name="connsiteX10" fmla="*/ 1197768 w 1931193"/>
              <a:gd name="connsiteY10" fmla="*/ 104775 h 1435894"/>
              <a:gd name="connsiteX11" fmla="*/ 1073943 w 1931193"/>
              <a:gd name="connsiteY11" fmla="*/ 161925 h 1435894"/>
              <a:gd name="connsiteX12" fmla="*/ 954881 w 1931193"/>
              <a:gd name="connsiteY12" fmla="*/ 92869 h 1435894"/>
              <a:gd name="connsiteX13" fmla="*/ 0 w 1931193"/>
              <a:gd name="connsiteY13" fmla="*/ 1050132 h 1435894"/>
              <a:gd name="connsiteX0" fmla="*/ 35719 w 1966912"/>
              <a:gd name="connsiteY0" fmla="*/ 1050132 h 1435894"/>
              <a:gd name="connsiteX1" fmla="*/ 0 w 1966912"/>
              <a:gd name="connsiteY1" fmla="*/ 1088232 h 1435894"/>
              <a:gd name="connsiteX2" fmla="*/ 338137 w 1966912"/>
              <a:gd name="connsiteY2" fmla="*/ 1435894 h 1435894"/>
              <a:gd name="connsiteX3" fmla="*/ 1445419 w 1966912"/>
              <a:gd name="connsiteY3" fmla="*/ 1428750 h 1435894"/>
              <a:gd name="connsiteX4" fmla="*/ 1652587 w 1966912"/>
              <a:gd name="connsiteY4" fmla="*/ 1395413 h 1435894"/>
              <a:gd name="connsiteX5" fmla="*/ 1859756 w 1966912"/>
              <a:gd name="connsiteY5" fmla="*/ 1257300 h 1435894"/>
              <a:gd name="connsiteX6" fmla="*/ 1924050 w 1966912"/>
              <a:gd name="connsiteY6" fmla="*/ 1138238 h 1435894"/>
              <a:gd name="connsiteX7" fmla="*/ 1957387 w 1966912"/>
              <a:gd name="connsiteY7" fmla="*/ 954882 h 1435894"/>
              <a:gd name="connsiteX8" fmla="*/ 1966912 w 1966912"/>
              <a:gd name="connsiteY8" fmla="*/ 0 h 1435894"/>
              <a:gd name="connsiteX9" fmla="*/ 1238250 w 1966912"/>
              <a:gd name="connsiteY9" fmla="*/ 0 h 1435894"/>
              <a:gd name="connsiteX10" fmla="*/ 1233487 w 1966912"/>
              <a:gd name="connsiteY10" fmla="*/ 104775 h 1435894"/>
              <a:gd name="connsiteX11" fmla="*/ 1109662 w 1966912"/>
              <a:gd name="connsiteY11" fmla="*/ 161925 h 1435894"/>
              <a:gd name="connsiteX12" fmla="*/ 990600 w 1966912"/>
              <a:gd name="connsiteY12" fmla="*/ 92869 h 1435894"/>
              <a:gd name="connsiteX13" fmla="*/ 35719 w 1966912"/>
              <a:gd name="connsiteY13" fmla="*/ 1050132 h 1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6912" h="1435894">
                <a:moveTo>
                  <a:pt x="35719" y="1050132"/>
                </a:moveTo>
                <a:lnTo>
                  <a:pt x="0" y="1088232"/>
                </a:lnTo>
                <a:lnTo>
                  <a:pt x="338137" y="1435894"/>
                </a:lnTo>
                <a:lnTo>
                  <a:pt x="1445419" y="1428750"/>
                </a:lnTo>
                <a:lnTo>
                  <a:pt x="1652587" y="1395413"/>
                </a:lnTo>
                <a:lnTo>
                  <a:pt x="1859756" y="1257300"/>
                </a:lnTo>
                <a:lnTo>
                  <a:pt x="1924050" y="1138238"/>
                </a:lnTo>
                <a:lnTo>
                  <a:pt x="1957387" y="954882"/>
                </a:lnTo>
                <a:lnTo>
                  <a:pt x="1966912" y="0"/>
                </a:lnTo>
                <a:lnTo>
                  <a:pt x="1238250" y="0"/>
                </a:lnTo>
                <a:cubicBezTo>
                  <a:pt x="1239044" y="31750"/>
                  <a:pt x="1232693" y="73025"/>
                  <a:pt x="1233487" y="104775"/>
                </a:cubicBezTo>
                <a:lnTo>
                  <a:pt x="1109662" y="161925"/>
                </a:lnTo>
                <a:lnTo>
                  <a:pt x="990600" y="92869"/>
                </a:lnTo>
                <a:lnTo>
                  <a:pt x="35719" y="1050132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33875" y="5175249"/>
            <a:ext cx="3486150" cy="3044825"/>
          </a:xfrm>
          <a:custGeom>
            <a:avLst/>
            <a:gdLst>
              <a:gd name="connsiteX0" fmla="*/ 0 w 3486150"/>
              <a:gd name="connsiteY0" fmla="*/ 2562225 h 3038475"/>
              <a:gd name="connsiteX1" fmla="*/ 476250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95588 w 3486150"/>
              <a:gd name="connsiteY5" fmla="*/ 964406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0781 w 3486150"/>
              <a:gd name="connsiteY8" fmla="*/ 14335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64568 w 3486150"/>
              <a:gd name="connsiteY9" fmla="*/ 1500187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52661 w 3486150"/>
              <a:gd name="connsiteY9" fmla="*/ 1440655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38237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6330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5400 h 3041650"/>
              <a:gd name="connsiteX1" fmla="*/ 461962 w 3486150"/>
              <a:gd name="connsiteY1" fmla="*/ 3032125 h 3041650"/>
              <a:gd name="connsiteX2" fmla="*/ 3486150 w 3486150"/>
              <a:gd name="connsiteY2" fmla="*/ 3041650 h 3041650"/>
              <a:gd name="connsiteX3" fmla="*/ 3476625 w 3486150"/>
              <a:gd name="connsiteY3" fmla="*/ 3175 h 3041650"/>
              <a:gd name="connsiteX4" fmla="*/ 2752725 w 3486150"/>
              <a:gd name="connsiteY4" fmla="*/ 0 h 3041650"/>
              <a:gd name="connsiteX5" fmla="*/ 2752725 w 3486150"/>
              <a:gd name="connsiteY5" fmla="*/ 958056 h 3041650"/>
              <a:gd name="connsiteX6" fmla="*/ 2712244 w 3486150"/>
              <a:gd name="connsiteY6" fmla="*/ 1148556 h 3041650"/>
              <a:gd name="connsiteX7" fmla="*/ 2647950 w 3486150"/>
              <a:gd name="connsiteY7" fmla="*/ 1270000 h 3041650"/>
              <a:gd name="connsiteX8" fmla="*/ 2443163 w 3486150"/>
              <a:gd name="connsiteY8" fmla="*/ 1398587 h 3041650"/>
              <a:gd name="connsiteX9" fmla="*/ 2235993 w 3486150"/>
              <a:gd name="connsiteY9" fmla="*/ 1434305 h 3041650"/>
              <a:gd name="connsiteX10" fmla="*/ 1126330 w 3486150"/>
              <a:gd name="connsiteY10" fmla="*/ 1439069 h 3041650"/>
              <a:gd name="connsiteX11" fmla="*/ 0 w 3486150"/>
              <a:gd name="connsiteY11" fmla="*/ 2565400 h 3041650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9525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6350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6625 w 3486150"/>
              <a:gd name="connsiteY3" fmla="*/ 5557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  <a:gd name="connsiteX0" fmla="*/ 0 w 3486150"/>
              <a:gd name="connsiteY0" fmla="*/ 2570162 h 3046412"/>
              <a:gd name="connsiteX1" fmla="*/ 461962 w 3486150"/>
              <a:gd name="connsiteY1" fmla="*/ 3036887 h 3046412"/>
              <a:gd name="connsiteX2" fmla="*/ 3486150 w 3486150"/>
              <a:gd name="connsiteY2" fmla="*/ 3046412 h 3046412"/>
              <a:gd name="connsiteX3" fmla="*/ 3476625 w 3486150"/>
              <a:gd name="connsiteY3" fmla="*/ 0 h 3046412"/>
              <a:gd name="connsiteX4" fmla="*/ 2752725 w 3486150"/>
              <a:gd name="connsiteY4" fmla="*/ 1587 h 3046412"/>
              <a:gd name="connsiteX5" fmla="*/ 2752725 w 3486150"/>
              <a:gd name="connsiteY5" fmla="*/ 962818 h 3046412"/>
              <a:gd name="connsiteX6" fmla="*/ 2712244 w 3486150"/>
              <a:gd name="connsiteY6" fmla="*/ 1153318 h 3046412"/>
              <a:gd name="connsiteX7" fmla="*/ 2647950 w 3486150"/>
              <a:gd name="connsiteY7" fmla="*/ 1274762 h 3046412"/>
              <a:gd name="connsiteX8" fmla="*/ 2443163 w 3486150"/>
              <a:gd name="connsiteY8" fmla="*/ 1403349 h 3046412"/>
              <a:gd name="connsiteX9" fmla="*/ 2235993 w 3486150"/>
              <a:gd name="connsiteY9" fmla="*/ 1439067 h 3046412"/>
              <a:gd name="connsiteX10" fmla="*/ 1126330 w 3486150"/>
              <a:gd name="connsiteY10" fmla="*/ 1443831 h 3046412"/>
              <a:gd name="connsiteX11" fmla="*/ 0 w 3486150"/>
              <a:gd name="connsiteY11" fmla="*/ 2570162 h 3046412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1863 w 3486150"/>
              <a:gd name="connsiteY3" fmla="*/ 795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6150" h="3044825">
                <a:moveTo>
                  <a:pt x="0" y="2568575"/>
                </a:moveTo>
                <a:lnTo>
                  <a:pt x="461962" y="3035300"/>
                </a:lnTo>
                <a:lnTo>
                  <a:pt x="3486150" y="3044825"/>
                </a:lnTo>
                <a:cubicBezTo>
                  <a:pt x="3481388" y="2030148"/>
                  <a:pt x="3476625" y="1015472"/>
                  <a:pt x="3471863" y="795"/>
                </a:cubicBezTo>
                <a:lnTo>
                  <a:pt x="2752725" y="0"/>
                </a:lnTo>
                <a:lnTo>
                  <a:pt x="2752725" y="961231"/>
                </a:lnTo>
                <a:lnTo>
                  <a:pt x="2712244" y="1151731"/>
                </a:lnTo>
                <a:lnTo>
                  <a:pt x="2647950" y="1273175"/>
                </a:lnTo>
                <a:lnTo>
                  <a:pt x="2443163" y="1401762"/>
                </a:lnTo>
                <a:lnTo>
                  <a:pt x="2235993" y="1437480"/>
                </a:lnTo>
                <a:lnTo>
                  <a:pt x="1126330" y="1442244"/>
                </a:lnTo>
                <a:lnTo>
                  <a:pt x="0" y="2568575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flipH="1" flipV="1">
            <a:off x="6254749" y="4154864"/>
            <a:ext cx="2527300" cy="1029116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6772275" y="5694937"/>
            <a:ext cx="1938694" cy="907619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6375827" y="7227730"/>
            <a:ext cx="2682447" cy="991158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624114" y="420914"/>
            <a:ext cx="3300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below the primary screens pass through the respective screen plenums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5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2703608">
            <a:off x="4384285" y="4577899"/>
            <a:ext cx="1442081" cy="1333110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rot="2738588">
            <a:off x="3224206" y="5729654"/>
            <a:ext cx="1927163" cy="1556013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8305527" y="5176681"/>
            <a:ext cx="476250" cy="2060349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122069" y="5183981"/>
            <a:ext cx="1966912" cy="1435894"/>
          </a:xfrm>
          <a:custGeom>
            <a:avLst/>
            <a:gdLst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1002506 w 1969293"/>
              <a:gd name="connsiteY12" fmla="*/ 102394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35868 w 1969293"/>
              <a:gd name="connsiteY10" fmla="*/ 104775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0 w 1931193"/>
              <a:gd name="connsiteY0" fmla="*/ 1050132 h 1435894"/>
              <a:gd name="connsiteX1" fmla="*/ 326231 w 1931193"/>
              <a:gd name="connsiteY1" fmla="*/ 1388269 h 1435894"/>
              <a:gd name="connsiteX2" fmla="*/ 302418 w 1931193"/>
              <a:gd name="connsiteY2" fmla="*/ 1435894 h 1435894"/>
              <a:gd name="connsiteX3" fmla="*/ 1409700 w 1931193"/>
              <a:gd name="connsiteY3" fmla="*/ 1428750 h 1435894"/>
              <a:gd name="connsiteX4" fmla="*/ 1616868 w 1931193"/>
              <a:gd name="connsiteY4" fmla="*/ 1395413 h 1435894"/>
              <a:gd name="connsiteX5" fmla="*/ 1824037 w 1931193"/>
              <a:gd name="connsiteY5" fmla="*/ 1257300 h 1435894"/>
              <a:gd name="connsiteX6" fmla="*/ 1888331 w 1931193"/>
              <a:gd name="connsiteY6" fmla="*/ 1138238 h 1435894"/>
              <a:gd name="connsiteX7" fmla="*/ 1921668 w 1931193"/>
              <a:gd name="connsiteY7" fmla="*/ 954882 h 1435894"/>
              <a:gd name="connsiteX8" fmla="*/ 1931193 w 1931193"/>
              <a:gd name="connsiteY8" fmla="*/ 0 h 1435894"/>
              <a:gd name="connsiteX9" fmla="*/ 1202531 w 1931193"/>
              <a:gd name="connsiteY9" fmla="*/ 0 h 1435894"/>
              <a:gd name="connsiteX10" fmla="*/ 1197768 w 1931193"/>
              <a:gd name="connsiteY10" fmla="*/ 104775 h 1435894"/>
              <a:gd name="connsiteX11" fmla="*/ 1073943 w 1931193"/>
              <a:gd name="connsiteY11" fmla="*/ 161925 h 1435894"/>
              <a:gd name="connsiteX12" fmla="*/ 954881 w 1931193"/>
              <a:gd name="connsiteY12" fmla="*/ 92869 h 1435894"/>
              <a:gd name="connsiteX13" fmla="*/ 0 w 1931193"/>
              <a:gd name="connsiteY13" fmla="*/ 1050132 h 1435894"/>
              <a:gd name="connsiteX0" fmla="*/ 35719 w 1966912"/>
              <a:gd name="connsiteY0" fmla="*/ 1050132 h 1435894"/>
              <a:gd name="connsiteX1" fmla="*/ 0 w 1966912"/>
              <a:gd name="connsiteY1" fmla="*/ 1088232 h 1435894"/>
              <a:gd name="connsiteX2" fmla="*/ 338137 w 1966912"/>
              <a:gd name="connsiteY2" fmla="*/ 1435894 h 1435894"/>
              <a:gd name="connsiteX3" fmla="*/ 1445419 w 1966912"/>
              <a:gd name="connsiteY3" fmla="*/ 1428750 h 1435894"/>
              <a:gd name="connsiteX4" fmla="*/ 1652587 w 1966912"/>
              <a:gd name="connsiteY4" fmla="*/ 1395413 h 1435894"/>
              <a:gd name="connsiteX5" fmla="*/ 1859756 w 1966912"/>
              <a:gd name="connsiteY5" fmla="*/ 1257300 h 1435894"/>
              <a:gd name="connsiteX6" fmla="*/ 1924050 w 1966912"/>
              <a:gd name="connsiteY6" fmla="*/ 1138238 h 1435894"/>
              <a:gd name="connsiteX7" fmla="*/ 1957387 w 1966912"/>
              <a:gd name="connsiteY7" fmla="*/ 954882 h 1435894"/>
              <a:gd name="connsiteX8" fmla="*/ 1966912 w 1966912"/>
              <a:gd name="connsiteY8" fmla="*/ 0 h 1435894"/>
              <a:gd name="connsiteX9" fmla="*/ 1238250 w 1966912"/>
              <a:gd name="connsiteY9" fmla="*/ 0 h 1435894"/>
              <a:gd name="connsiteX10" fmla="*/ 1233487 w 1966912"/>
              <a:gd name="connsiteY10" fmla="*/ 104775 h 1435894"/>
              <a:gd name="connsiteX11" fmla="*/ 1109662 w 1966912"/>
              <a:gd name="connsiteY11" fmla="*/ 161925 h 1435894"/>
              <a:gd name="connsiteX12" fmla="*/ 990600 w 1966912"/>
              <a:gd name="connsiteY12" fmla="*/ 92869 h 1435894"/>
              <a:gd name="connsiteX13" fmla="*/ 35719 w 1966912"/>
              <a:gd name="connsiteY13" fmla="*/ 1050132 h 1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6912" h="1435894">
                <a:moveTo>
                  <a:pt x="35719" y="1050132"/>
                </a:moveTo>
                <a:lnTo>
                  <a:pt x="0" y="1088232"/>
                </a:lnTo>
                <a:lnTo>
                  <a:pt x="338137" y="1435894"/>
                </a:lnTo>
                <a:lnTo>
                  <a:pt x="1445419" y="1428750"/>
                </a:lnTo>
                <a:lnTo>
                  <a:pt x="1652587" y="1395413"/>
                </a:lnTo>
                <a:lnTo>
                  <a:pt x="1859756" y="1257300"/>
                </a:lnTo>
                <a:lnTo>
                  <a:pt x="1924050" y="1138238"/>
                </a:lnTo>
                <a:lnTo>
                  <a:pt x="1957387" y="954882"/>
                </a:lnTo>
                <a:lnTo>
                  <a:pt x="1966912" y="0"/>
                </a:lnTo>
                <a:lnTo>
                  <a:pt x="1238250" y="0"/>
                </a:lnTo>
                <a:cubicBezTo>
                  <a:pt x="1239044" y="31750"/>
                  <a:pt x="1232693" y="73025"/>
                  <a:pt x="1233487" y="104775"/>
                </a:cubicBezTo>
                <a:lnTo>
                  <a:pt x="1109662" y="161925"/>
                </a:lnTo>
                <a:lnTo>
                  <a:pt x="990600" y="92869"/>
                </a:lnTo>
                <a:lnTo>
                  <a:pt x="35719" y="1050132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33875" y="5175249"/>
            <a:ext cx="3486150" cy="3044825"/>
          </a:xfrm>
          <a:custGeom>
            <a:avLst/>
            <a:gdLst>
              <a:gd name="connsiteX0" fmla="*/ 0 w 3486150"/>
              <a:gd name="connsiteY0" fmla="*/ 2562225 h 3038475"/>
              <a:gd name="connsiteX1" fmla="*/ 476250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95588 w 3486150"/>
              <a:gd name="connsiteY5" fmla="*/ 964406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0781 w 3486150"/>
              <a:gd name="connsiteY8" fmla="*/ 14335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64568 w 3486150"/>
              <a:gd name="connsiteY9" fmla="*/ 1500187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52661 w 3486150"/>
              <a:gd name="connsiteY9" fmla="*/ 1440655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38237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6330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5400 h 3041650"/>
              <a:gd name="connsiteX1" fmla="*/ 461962 w 3486150"/>
              <a:gd name="connsiteY1" fmla="*/ 3032125 h 3041650"/>
              <a:gd name="connsiteX2" fmla="*/ 3486150 w 3486150"/>
              <a:gd name="connsiteY2" fmla="*/ 3041650 h 3041650"/>
              <a:gd name="connsiteX3" fmla="*/ 3476625 w 3486150"/>
              <a:gd name="connsiteY3" fmla="*/ 3175 h 3041650"/>
              <a:gd name="connsiteX4" fmla="*/ 2752725 w 3486150"/>
              <a:gd name="connsiteY4" fmla="*/ 0 h 3041650"/>
              <a:gd name="connsiteX5" fmla="*/ 2752725 w 3486150"/>
              <a:gd name="connsiteY5" fmla="*/ 958056 h 3041650"/>
              <a:gd name="connsiteX6" fmla="*/ 2712244 w 3486150"/>
              <a:gd name="connsiteY6" fmla="*/ 1148556 h 3041650"/>
              <a:gd name="connsiteX7" fmla="*/ 2647950 w 3486150"/>
              <a:gd name="connsiteY7" fmla="*/ 1270000 h 3041650"/>
              <a:gd name="connsiteX8" fmla="*/ 2443163 w 3486150"/>
              <a:gd name="connsiteY8" fmla="*/ 1398587 h 3041650"/>
              <a:gd name="connsiteX9" fmla="*/ 2235993 w 3486150"/>
              <a:gd name="connsiteY9" fmla="*/ 1434305 h 3041650"/>
              <a:gd name="connsiteX10" fmla="*/ 1126330 w 3486150"/>
              <a:gd name="connsiteY10" fmla="*/ 1439069 h 3041650"/>
              <a:gd name="connsiteX11" fmla="*/ 0 w 3486150"/>
              <a:gd name="connsiteY11" fmla="*/ 2565400 h 3041650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9525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6350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6625 w 3486150"/>
              <a:gd name="connsiteY3" fmla="*/ 5557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  <a:gd name="connsiteX0" fmla="*/ 0 w 3486150"/>
              <a:gd name="connsiteY0" fmla="*/ 2570162 h 3046412"/>
              <a:gd name="connsiteX1" fmla="*/ 461962 w 3486150"/>
              <a:gd name="connsiteY1" fmla="*/ 3036887 h 3046412"/>
              <a:gd name="connsiteX2" fmla="*/ 3486150 w 3486150"/>
              <a:gd name="connsiteY2" fmla="*/ 3046412 h 3046412"/>
              <a:gd name="connsiteX3" fmla="*/ 3476625 w 3486150"/>
              <a:gd name="connsiteY3" fmla="*/ 0 h 3046412"/>
              <a:gd name="connsiteX4" fmla="*/ 2752725 w 3486150"/>
              <a:gd name="connsiteY4" fmla="*/ 1587 h 3046412"/>
              <a:gd name="connsiteX5" fmla="*/ 2752725 w 3486150"/>
              <a:gd name="connsiteY5" fmla="*/ 962818 h 3046412"/>
              <a:gd name="connsiteX6" fmla="*/ 2712244 w 3486150"/>
              <a:gd name="connsiteY6" fmla="*/ 1153318 h 3046412"/>
              <a:gd name="connsiteX7" fmla="*/ 2647950 w 3486150"/>
              <a:gd name="connsiteY7" fmla="*/ 1274762 h 3046412"/>
              <a:gd name="connsiteX8" fmla="*/ 2443163 w 3486150"/>
              <a:gd name="connsiteY8" fmla="*/ 1403349 h 3046412"/>
              <a:gd name="connsiteX9" fmla="*/ 2235993 w 3486150"/>
              <a:gd name="connsiteY9" fmla="*/ 1439067 h 3046412"/>
              <a:gd name="connsiteX10" fmla="*/ 1126330 w 3486150"/>
              <a:gd name="connsiteY10" fmla="*/ 1443831 h 3046412"/>
              <a:gd name="connsiteX11" fmla="*/ 0 w 3486150"/>
              <a:gd name="connsiteY11" fmla="*/ 2570162 h 3046412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1863 w 3486150"/>
              <a:gd name="connsiteY3" fmla="*/ 795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6150" h="3044825">
                <a:moveTo>
                  <a:pt x="0" y="2568575"/>
                </a:moveTo>
                <a:lnTo>
                  <a:pt x="461962" y="3035300"/>
                </a:lnTo>
                <a:lnTo>
                  <a:pt x="3486150" y="3044825"/>
                </a:lnTo>
                <a:cubicBezTo>
                  <a:pt x="3481388" y="2030148"/>
                  <a:pt x="3476625" y="1015472"/>
                  <a:pt x="3471863" y="795"/>
                </a:cubicBezTo>
                <a:lnTo>
                  <a:pt x="2752725" y="0"/>
                </a:lnTo>
                <a:lnTo>
                  <a:pt x="2752725" y="961231"/>
                </a:lnTo>
                <a:lnTo>
                  <a:pt x="2712244" y="1151731"/>
                </a:lnTo>
                <a:lnTo>
                  <a:pt x="2647950" y="1273175"/>
                </a:lnTo>
                <a:lnTo>
                  <a:pt x="2443163" y="1401762"/>
                </a:lnTo>
                <a:lnTo>
                  <a:pt x="2235993" y="1437480"/>
                </a:lnTo>
                <a:lnTo>
                  <a:pt x="1126330" y="1442244"/>
                </a:lnTo>
                <a:lnTo>
                  <a:pt x="0" y="2568575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flipH="1" flipV="1">
            <a:off x="6254749" y="4154864"/>
            <a:ext cx="2527300" cy="1029116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817644" y="5176044"/>
            <a:ext cx="476250" cy="518893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772275" y="5694937"/>
            <a:ext cx="1938694" cy="907619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375827" y="7227730"/>
            <a:ext cx="2682447" cy="991158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624114" y="420914"/>
            <a:ext cx="3300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below the secondary screens pass through the respective screen plenums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7" name="Rectangle 166"/>
          <p:cNvSpPr/>
          <p:nvPr/>
        </p:nvSpPr>
        <p:spPr>
          <a:xfrm>
            <a:off x="6772275" y="5694937"/>
            <a:ext cx="1938694" cy="907619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6375827" y="7227730"/>
            <a:ext cx="2682447" cy="991158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2703608">
            <a:off x="4384285" y="4577899"/>
            <a:ext cx="1442081" cy="1333110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rot="2738588">
            <a:off x="3224206" y="5729654"/>
            <a:ext cx="1927163" cy="1556013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8305527" y="5176681"/>
            <a:ext cx="476250" cy="2060349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122069" y="5183981"/>
            <a:ext cx="1966912" cy="1435894"/>
          </a:xfrm>
          <a:custGeom>
            <a:avLst/>
            <a:gdLst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1002506 w 1969293"/>
              <a:gd name="connsiteY12" fmla="*/ 102394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35868 w 1969293"/>
              <a:gd name="connsiteY10" fmla="*/ 104775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0 w 1931193"/>
              <a:gd name="connsiteY0" fmla="*/ 1050132 h 1435894"/>
              <a:gd name="connsiteX1" fmla="*/ 326231 w 1931193"/>
              <a:gd name="connsiteY1" fmla="*/ 1388269 h 1435894"/>
              <a:gd name="connsiteX2" fmla="*/ 302418 w 1931193"/>
              <a:gd name="connsiteY2" fmla="*/ 1435894 h 1435894"/>
              <a:gd name="connsiteX3" fmla="*/ 1409700 w 1931193"/>
              <a:gd name="connsiteY3" fmla="*/ 1428750 h 1435894"/>
              <a:gd name="connsiteX4" fmla="*/ 1616868 w 1931193"/>
              <a:gd name="connsiteY4" fmla="*/ 1395413 h 1435894"/>
              <a:gd name="connsiteX5" fmla="*/ 1824037 w 1931193"/>
              <a:gd name="connsiteY5" fmla="*/ 1257300 h 1435894"/>
              <a:gd name="connsiteX6" fmla="*/ 1888331 w 1931193"/>
              <a:gd name="connsiteY6" fmla="*/ 1138238 h 1435894"/>
              <a:gd name="connsiteX7" fmla="*/ 1921668 w 1931193"/>
              <a:gd name="connsiteY7" fmla="*/ 954882 h 1435894"/>
              <a:gd name="connsiteX8" fmla="*/ 1931193 w 1931193"/>
              <a:gd name="connsiteY8" fmla="*/ 0 h 1435894"/>
              <a:gd name="connsiteX9" fmla="*/ 1202531 w 1931193"/>
              <a:gd name="connsiteY9" fmla="*/ 0 h 1435894"/>
              <a:gd name="connsiteX10" fmla="*/ 1197768 w 1931193"/>
              <a:gd name="connsiteY10" fmla="*/ 104775 h 1435894"/>
              <a:gd name="connsiteX11" fmla="*/ 1073943 w 1931193"/>
              <a:gd name="connsiteY11" fmla="*/ 161925 h 1435894"/>
              <a:gd name="connsiteX12" fmla="*/ 954881 w 1931193"/>
              <a:gd name="connsiteY12" fmla="*/ 92869 h 1435894"/>
              <a:gd name="connsiteX13" fmla="*/ 0 w 1931193"/>
              <a:gd name="connsiteY13" fmla="*/ 1050132 h 1435894"/>
              <a:gd name="connsiteX0" fmla="*/ 35719 w 1966912"/>
              <a:gd name="connsiteY0" fmla="*/ 1050132 h 1435894"/>
              <a:gd name="connsiteX1" fmla="*/ 0 w 1966912"/>
              <a:gd name="connsiteY1" fmla="*/ 1088232 h 1435894"/>
              <a:gd name="connsiteX2" fmla="*/ 338137 w 1966912"/>
              <a:gd name="connsiteY2" fmla="*/ 1435894 h 1435894"/>
              <a:gd name="connsiteX3" fmla="*/ 1445419 w 1966912"/>
              <a:gd name="connsiteY3" fmla="*/ 1428750 h 1435894"/>
              <a:gd name="connsiteX4" fmla="*/ 1652587 w 1966912"/>
              <a:gd name="connsiteY4" fmla="*/ 1395413 h 1435894"/>
              <a:gd name="connsiteX5" fmla="*/ 1859756 w 1966912"/>
              <a:gd name="connsiteY5" fmla="*/ 1257300 h 1435894"/>
              <a:gd name="connsiteX6" fmla="*/ 1924050 w 1966912"/>
              <a:gd name="connsiteY6" fmla="*/ 1138238 h 1435894"/>
              <a:gd name="connsiteX7" fmla="*/ 1957387 w 1966912"/>
              <a:gd name="connsiteY7" fmla="*/ 954882 h 1435894"/>
              <a:gd name="connsiteX8" fmla="*/ 1966912 w 1966912"/>
              <a:gd name="connsiteY8" fmla="*/ 0 h 1435894"/>
              <a:gd name="connsiteX9" fmla="*/ 1238250 w 1966912"/>
              <a:gd name="connsiteY9" fmla="*/ 0 h 1435894"/>
              <a:gd name="connsiteX10" fmla="*/ 1233487 w 1966912"/>
              <a:gd name="connsiteY10" fmla="*/ 104775 h 1435894"/>
              <a:gd name="connsiteX11" fmla="*/ 1109662 w 1966912"/>
              <a:gd name="connsiteY11" fmla="*/ 161925 h 1435894"/>
              <a:gd name="connsiteX12" fmla="*/ 990600 w 1966912"/>
              <a:gd name="connsiteY12" fmla="*/ 92869 h 1435894"/>
              <a:gd name="connsiteX13" fmla="*/ 35719 w 1966912"/>
              <a:gd name="connsiteY13" fmla="*/ 1050132 h 1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6912" h="1435894">
                <a:moveTo>
                  <a:pt x="35719" y="1050132"/>
                </a:moveTo>
                <a:lnTo>
                  <a:pt x="0" y="1088232"/>
                </a:lnTo>
                <a:lnTo>
                  <a:pt x="338137" y="1435894"/>
                </a:lnTo>
                <a:lnTo>
                  <a:pt x="1445419" y="1428750"/>
                </a:lnTo>
                <a:lnTo>
                  <a:pt x="1652587" y="1395413"/>
                </a:lnTo>
                <a:lnTo>
                  <a:pt x="1859756" y="1257300"/>
                </a:lnTo>
                <a:lnTo>
                  <a:pt x="1924050" y="1138238"/>
                </a:lnTo>
                <a:lnTo>
                  <a:pt x="1957387" y="954882"/>
                </a:lnTo>
                <a:lnTo>
                  <a:pt x="1966912" y="0"/>
                </a:lnTo>
                <a:lnTo>
                  <a:pt x="1238250" y="0"/>
                </a:lnTo>
                <a:cubicBezTo>
                  <a:pt x="1239044" y="31750"/>
                  <a:pt x="1232693" y="73025"/>
                  <a:pt x="1233487" y="104775"/>
                </a:cubicBezTo>
                <a:lnTo>
                  <a:pt x="1109662" y="161925"/>
                </a:lnTo>
                <a:lnTo>
                  <a:pt x="990600" y="92869"/>
                </a:lnTo>
                <a:lnTo>
                  <a:pt x="35719" y="1050132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33875" y="5175249"/>
            <a:ext cx="3486150" cy="3044825"/>
          </a:xfrm>
          <a:custGeom>
            <a:avLst/>
            <a:gdLst>
              <a:gd name="connsiteX0" fmla="*/ 0 w 3486150"/>
              <a:gd name="connsiteY0" fmla="*/ 2562225 h 3038475"/>
              <a:gd name="connsiteX1" fmla="*/ 476250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95588 w 3486150"/>
              <a:gd name="connsiteY5" fmla="*/ 964406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0781 w 3486150"/>
              <a:gd name="connsiteY8" fmla="*/ 14335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64568 w 3486150"/>
              <a:gd name="connsiteY9" fmla="*/ 1500187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52661 w 3486150"/>
              <a:gd name="connsiteY9" fmla="*/ 1440655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38237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6330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5400 h 3041650"/>
              <a:gd name="connsiteX1" fmla="*/ 461962 w 3486150"/>
              <a:gd name="connsiteY1" fmla="*/ 3032125 h 3041650"/>
              <a:gd name="connsiteX2" fmla="*/ 3486150 w 3486150"/>
              <a:gd name="connsiteY2" fmla="*/ 3041650 h 3041650"/>
              <a:gd name="connsiteX3" fmla="*/ 3476625 w 3486150"/>
              <a:gd name="connsiteY3" fmla="*/ 3175 h 3041650"/>
              <a:gd name="connsiteX4" fmla="*/ 2752725 w 3486150"/>
              <a:gd name="connsiteY4" fmla="*/ 0 h 3041650"/>
              <a:gd name="connsiteX5" fmla="*/ 2752725 w 3486150"/>
              <a:gd name="connsiteY5" fmla="*/ 958056 h 3041650"/>
              <a:gd name="connsiteX6" fmla="*/ 2712244 w 3486150"/>
              <a:gd name="connsiteY6" fmla="*/ 1148556 h 3041650"/>
              <a:gd name="connsiteX7" fmla="*/ 2647950 w 3486150"/>
              <a:gd name="connsiteY7" fmla="*/ 1270000 h 3041650"/>
              <a:gd name="connsiteX8" fmla="*/ 2443163 w 3486150"/>
              <a:gd name="connsiteY8" fmla="*/ 1398587 h 3041650"/>
              <a:gd name="connsiteX9" fmla="*/ 2235993 w 3486150"/>
              <a:gd name="connsiteY9" fmla="*/ 1434305 h 3041650"/>
              <a:gd name="connsiteX10" fmla="*/ 1126330 w 3486150"/>
              <a:gd name="connsiteY10" fmla="*/ 1439069 h 3041650"/>
              <a:gd name="connsiteX11" fmla="*/ 0 w 3486150"/>
              <a:gd name="connsiteY11" fmla="*/ 2565400 h 3041650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9525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6350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6625 w 3486150"/>
              <a:gd name="connsiteY3" fmla="*/ 5557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  <a:gd name="connsiteX0" fmla="*/ 0 w 3486150"/>
              <a:gd name="connsiteY0" fmla="*/ 2570162 h 3046412"/>
              <a:gd name="connsiteX1" fmla="*/ 461962 w 3486150"/>
              <a:gd name="connsiteY1" fmla="*/ 3036887 h 3046412"/>
              <a:gd name="connsiteX2" fmla="*/ 3486150 w 3486150"/>
              <a:gd name="connsiteY2" fmla="*/ 3046412 h 3046412"/>
              <a:gd name="connsiteX3" fmla="*/ 3476625 w 3486150"/>
              <a:gd name="connsiteY3" fmla="*/ 0 h 3046412"/>
              <a:gd name="connsiteX4" fmla="*/ 2752725 w 3486150"/>
              <a:gd name="connsiteY4" fmla="*/ 1587 h 3046412"/>
              <a:gd name="connsiteX5" fmla="*/ 2752725 w 3486150"/>
              <a:gd name="connsiteY5" fmla="*/ 962818 h 3046412"/>
              <a:gd name="connsiteX6" fmla="*/ 2712244 w 3486150"/>
              <a:gd name="connsiteY6" fmla="*/ 1153318 h 3046412"/>
              <a:gd name="connsiteX7" fmla="*/ 2647950 w 3486150"/>
              <a:gd name="connsiteY7" fmla="*/ 1274762 h 3046412"/>
              <a:gd name="connsiteX8" fmla="*/ 2443163 w 3486150"/>
              <a:gd name="connsiteY8" fmla="*/ 1403349 h 3046412"/>
              <a:gd name="connsiteX9" fmla="*/ 2235993 w 3486150"/>
              <a:gd name="connsiteY9" fmla="*/ 1439067 h 3046412"/>
              <a:gd name="connsiteX10" fmla="*/ 1126330 w 3486150"/>
              <a:gd name="connsiteY10" fmla="*/ 1443831 h 3046412"/>
              <a:gd name="connsiteX11" fmla="*/ 0 w 3486150"/>
              <a:gd name="connsiteY11" fmla="*/ 2570162 h 3046412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1863 w 3486150"/>
              <a:gd name="connsiteY3" fmla="*/ 795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6150" h="3044825">
                <a:moveTo>
                  <a:pt x="0" y="2568575"/>
                </a:moveTo>
                <a:lnTo>
                  <a:pt x="461962" y="3035300"/>
                </a:lnTo>
                <a:lnTo>
                  <a:pt x="3486150" y="3044825"/>
                </a:lnTo>
                <a:cubicBezTo>
                  <a:pt x="3481388" y="2030148"/>
                  <a:pt x="3476625" y="1015472"/>
                  <a:pt x="3471863" y="795"/>
                </a:cubicBezTo>
                <a:lnTo>
                  <a:pt x="2752725" y="0"/>
                </a:lnTo>
                <a:lnTo>
                  <a:pt x="2752725" y="961231"/>
                </a:lnTo>
                <a:lnTo>
                  <a:pt x="2712244" y="1151731"/>
                </a:lnTo>
                <a:lnTo>
                  <a:pt x="2647950" y="1273175"/>
                </a:lnTo>
                <a:lnTo>
                  <a:pt x="2443163" y="1401762"/>
                </a:lnTo>
                <a:lnTo>
                  <a:pt x="2235993" y="1437480"/>
                </a:lnTo>
                <a:lnTo>
                  <a:pt x="1126330" y="1442244"/>
                </a:lnTo>
                <a:lnTo>
                  <a:pt x="0" y="2568575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 rot="2706170">
            <a:off x="1901088" y="4492363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6" name="Right Arrow 65"/>
          <p:cNvSpPr/>
          <p:nvPr/>
        </p:nvSpPr>
        <p:spPr>
          <a:xfrm rot="2706170">
            <a:off x="3004232" y="3408602"/>
            <a:ext cx="1116153" cy="31310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7" name="Right Arrow 66"/>
          <p:cNvSpPr/>
          <p:nvPr/>
        </p:nvSpPr>
        <p:spPr>
          <a:xfrm>
            <a:off x="6541297" y="610723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8" name="Right Arrow 67"/>
          <p:cNvSpPr/>
          <p:nvPr/>
        </p:nvSpPr>
        <p:spPr>
          <a:xfrm>
            <a:off x="6221586" y="769674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69" name="Right Arrow 68"/>
          <p:cNvSpPr/>
          <p:nvPr/>
        </p:nvSpPr>
        <p:spPr>
          <a:xfrm rot="5874070">
            <a:off x="3283624" y="639649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0" name="Right Arrow 69"/>
          <p:cNvSpPr/>
          <p:nvPr/>
        </p:nvSpPr>
        <p:spPr>
          <a:xfrm rot="5874070">
            <a:off x="3616120" y="6652646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1" name="Right Arrow 70"/>
          <p:cNvSpPr/>
          <p:nvPr/>
        </p:nvSpPr>
        <p:spPr>
          <a:xfrm rot="5874070">
            <a:off x="3938582" y="688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4" name="Right Arrow 73"/>
          <p:cNvSpPr/>
          <p:nvPr/>
        </p:nvSpPr>
        <p:spPr>
          <a:xfrm rot="5874070">
            <a:off x="4275884" y="714316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5" name="Right Arrow 74"/>
          <p:cNvSpPr/>
          <p:nvPr/>
        </p:nvSpPr>
        <p:spPr>
          <a:xfrm rot="5874070">
            <a:off x="4424722" y="5208558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6" name="Right Arrow 75"/>
          <p:cNvSpPr/>
          <p:nvPr/>
        </p:nvSpPr>
        <p:spPr>
          <a:xfrm rot="5874070">
            <a:off x="4737086" y="54368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7" name="Right Arrow 76"/>
          <p:cNvSpPr/>
          <p:nvPr/>
        </p:nvSpPr>
        <p:spPr>
          <a:xfrm rot="5874070">
            <a:off x="5041697" y="5682579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8" name="Right Arrow 77"/>
          <p:cNvSpPr/>
          <p:nvPr/>
        </p:nvSpPr>
        <p:spPr>
          <a:xfrm rot="21367383">
            <a:off x="4016670" y="561146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79" name="Right Arrow 78"/>
          <p:cNvSpPr/>
          <p:nvPr/>
        </p:nvSpPr>
        <p:spPr>
          <a:xfrm rot="21367383">
            <a:off x="4275884" y="596142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0" name="Right Arrow 79"/>
          <p:cNvSpPr/>
          <p:nvPr/>
        </p:nvSpPr>
        <p:spPr>
          <a:xfrm rot="21367383">
            <a:off x="4548546" y="631808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1" name="Right Arrow 80"/>
          <p:cNvSpPr/>
          <p:nvPr/>
        </p:nvSpPr>
        <p:spPr>
          <a:xfrm rot="21367383">
            <a:off x="4815173" y="6694563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2" name="Right Arrow 81"/>
          <p:cNvSpPr/>
          <p:nvPr/>
        </p:nvSpPr>
        <p:spPr>
          <a:xfrm rot="21367383">
            <a:off x="5041697" y="4609530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3" name="Right Arrow 82"/>
          <p:cNvSpPr/>
          <p:nvPr/>
        </p:nvSpPr>
        <p:spPr>
          <a:xfrm rot="21367383">
            <a:off x="5275354" y="4938754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84" name="Right Arrow 83"/>
          <p:cNvSpPr/>
          <p:nvPr/>
        </p:nvSpPr>
        <p:spPr>
          <a:xfrm rot="21367383">
            <a:off x="5488687" y="5251601"/>
            <a:ext cx="212729" cy="128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94" name="Right Arrow 93"/>
          <p:cNvSpPr/>
          <p:nvPr/>
        </p:nvSpPr>
        <p:spPr>
          <a:xfrm rot="16200000">
            <a:off x="8414160" y="583923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5" name="Right Arrow 124"/>
          <p:cNvSpPr/>
          <p:nvPr/>
        </p:nvSpPr>
        <p:spPr>
          <a:xfrm>
            <a:off x="8650426" y="6113511"/>
            <a:ext cx="689975" cy="5049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6" name="Right Arrow 125"/>
          <p:cNvSpPr/>
          <p:nvPr/>
        </p:nvSpPr>
        <p:spPr>
          <a:xfrm>
            <a:off x="8650426" y="7706457"/>
            <a:ext cx="695504" cy="5836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8" name="Right Arrow 127"/>
          <p:cNvSpPr/>
          <p:nvPr/>
        </p:nvSpPr>
        <p:spPr>
          <a:xfrm rot="16200000">
            <a:off x="8125235" y="583923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29" name="Right Arrow 128"/>
          <p:cNvSpPr/>
          <p:nvPr/>
        </p:nvSpPr>
        <p:spPr>
          <a:xfrm rot="16200000">
            <a:off x="7836310" y="583923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0" name="Right Arrow 129"/>
          <p:cNvSpPr/>
          <p:nvPr/>
        </p:nvSpPr>
        <p:spPr>
          <a:xfrm rot="16200000">
            <a:off x="7547012" y="584434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1" name="Right Arrow 130"/>
          <p:cNvSpPr/>
          <p:nvPr/>
        </p:nvSpPr>
        <p:spPr>
          <a:xfrm rot="16200000">
            <a:off x="7258087" y="5844341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2" name="Right Arrow 131"/>
          <p:cNvSpPr/>
          <p:nvPr/>
        </p:nvSpPr>
        <p:spPr>
          <a:xfrm rot="16200000">
            <a:off x="6968790" y="584974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4" name="Right Arrow 133"/>
          <p:cNvSpPr/>
          <p:nvPr/>
        </p:nvSpPr>
        <p:spPr>
          <a:xfrm rot="5400000">
            <a:off x="8414161" y="630131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5" name="Right Arrow 134"/>
          <p:cNvSpPr/>
          <p:nvPr/>
        </p:nvSpPr>
        <p:spPr>
          <a:xfrm rot="5400000">
            <a:off x="8125236" y="6301314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6" name="Right Arrow 135"/>
          <p:cNvSpPr/>
          <p:nvPr/>
        </p:nvSpPr>
        <p:spPr>
          <a:xfrm rot="5400000">
            <a:off x="7836311" y="630131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7" name="Right Arrow 136"/>
          <p:cNvSpPr/>
          <p:nvPr/>
        </p:nvSpPr>
        <p:spPr>
          <a:xfrm rot="5400000">
            <a:off x="7547013" y="6306423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8" name="Right Arrow 137"/>
          <p:cNvSpPr/>
          <p:nvPr/>
        </p:nvSpPr>
        <p:spPr>
          <a:xfrm rot="5400000">
            <a:off x="7258088" y="6306422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39" name="Right Arrow 138"/>
          <p:cNvSpPr/>
          <p:nvPr/>
        </p:nvSpPr>
        <p:spPr>
          <a:xfrm rot="5400000">
            <a:off x="6968791" y="631182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0" name="Right Arrow 139"/>
          <p:cNvSpPr/>
          <p:nvPr/>
        </p:nvSpPr>
        <p:spPr>
          <a:xfrm rot="16200000">
            <a:off x="7936680" y="736471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1" name="Right Arrow 140"/>
          <p:cNvSpPr/>
          <p:nvPr/>
        </p:nvSpPr>
        <p:spPr>
          <a:xfrm rot="16200000">
            <a:off x="7647755" y="736471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2" name="Right Arrow 141"/>
          <p:cNvSpPr/>
          <p:nvPr/>
        </p:nvSpPr>
        <p:spPr>
          <a:xfrm rot="16200000">
            <a:off x="7358830" y="736471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3" name="Right Arrow 142"/>
          <p:cNvSpPr/>
          <p:nvPr/>
        </p:nvSpPr>
        <p:spPr>
          <a:xfrm rot="16200000">
            <a:off x="7069532" y="736982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4" name="Right Arrow 143"/>
          <p:cNvSpPr/>
          <p:nvPr/>
        </p:nvSpPr>
        <p:spPr>
          <a:xfrm rot="16200000">
            <a:off x="6780607" y="7369825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5" name="Right Arrow 144"/>
          <p:cNvSpPr/>
          <p:nvPr/>
        </p:nvSpPr>
        <p:spPr>
          <a:xfrm rot="16200000">
            <a:off x="6491310" y="737522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6" name="Right Arrow 145"/>
          <p:cNvSpPr/>
          <p:nvPr/>
        </p:nvSpPr>
        <p:spPr>
          <a:xfrm rot="5400000">
            <a:off x="7936681" y="792839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7" name="Right Arrow 146"/>
          <p:cNvSpPr/>
          <p:nvPr/>
        </p:nvSpPr>
        <p:spPr>
          <a:xfrm rot="5400000">
            <a:off x="7647756" y="792839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8" name="Right Arrow 147"/>
          <p:cNvSpPr/>
          <p:nvPr/>
        </p:nvSpPr>
        <p:spPr>
          <a:xfrm rot="5400000">
            <a:off x="7358831" y="792839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49" name="Right Arrow 148"/>
          <p:cNvSpPr/>
          <p:nvPr/>
        </p:nvSpPr>
        <p:spPr>
          <a:xfrm rot="5400000">
            <a:off x="7069533" y="793350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0" name="Right Arrow 149"/>
          <p:cNvSpPr/>
          <p:nvPr/>
        </p:nvSpPr>
        <p:spPr>
          <a:xfrm rot="5400000">
            <a:off x="6780608" y="793350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1" name="Right Arrow 150"/>
          <p:cNvSpPr/>
          <p:nvPr/>
        </p:nvSpPr>
        <p:spPr>
          <a:xfrm rot="5400000">
            <a:off x="6491311" y="793890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2" name="Right Arrow 151"/>
          <p:cNvSpPr/>
          <p:nvPr/>
        </p:nvSpPr>
        <p:spPr>
          <a:xfrm rot="16200000">
            <a:off x="8803454" y="736471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3" name="Right Arrow 152"/>
          <p:cNvSpPr/>
          <p:nvPr/>
        </p:nvSpPr>
        <p:spPr>
          <a:xfrm rot="16200000">
            <a:off x="8514529" y="736471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4" name="Right Arrow 153"/>
          <p:cNvSpPr/>
          <p:nvPr/>
        </p:nvSpPr>
        <p:spPr>
          <a:xfrm rot="16200000">
            <a:off x="8225604" y="7364716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5" name="Right Arrow 154"/>
          <p:cNvSpPr/>
          <p:nvPr/>
        </p:nvSpPr>
        <p:spPr>
          <a:xfrm rot="5400000">
            <a:off x="8803455" y="7928399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6" name="Right Arrow 155"/>
          <p:cNvSpPr/>
          <p:nvPr/>
        </p:nvSpPr>
        <p:spPr>
          <a:xfrm rot="5400000">
            <a:off x="8514530" y="7928398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57" name="Right Arrow 156"/>
          <p:cNvSpPr/>
          <p:nvPr/>
        </p:nvSpPr>
        <p:spPr>
          <a:xfrm rot="5400000">
            <a:off x="8225605" y="7928397"/>
            <a:ext cx="249411" cy="1434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21" name="Rectangle 20"/>
          <p:cNvSpPr/>
          <p:nvPr/>
        </p:nvSpPr>
        <p:spPr>
          <a:xfrm flipH="1" flipV="1">
            <a:off x="6254749" y="4154864"/>
            <a:ext cx="2527300" cy="10291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817644" y="5176044"/>
            <a:ext cx="476250" cy="518893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Freeform 162"/>
          <p:cNvSpPr/>
          <p:nvPr/>
        </p:nvSpPr>
        <p:spPr>
          <a:xfrm>
            <a:off x="5232400" y="3054350"/>
            <a:ext cx="1095375" cy="2136775"/>
          </a:xfrm>
          <a:custGeom>
            <a:avLst/>
            <a:gdLst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39725 w 1095375"/>
              <a:gd name="connsiteY22" fmla="*/ 1482725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87350 w 1095375"/>
              <a:gd name="connsiteY22" fmla="*/ 1546225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81000 w 1095375"/>
              <a:gd name="connsiteY22" fmla="*/ 1549400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95375" h="2136775">
                <a:moveTo>
                  <a:pt x="1016000" y="1095375"/>
                </a:moveTo>
                <a:lnTo>
                  <a:pt x="768350" y="1095375"/>
                </a:lnTo>
                <a:lnTo>
                  <a:pt x="619125" y="1009650"/>
                </a:lnTo>
                <a:lnTo>
                  <a:pt x="555625" y="869950"/>
                </a:lnTo>
                <a:lnTo>
                  <a:pt x="565150" y="746125"/>
                </a:lnTo>
                <a:lnTo>
                  <a:pt x="603250" y="641350"/>
                </a:lnTo>
                <a:lnTo>
                  <a:pt x="695325" y="571500"/>
                </a:lnTo>
                <a:lnTo>
                  <a:pt x="793750" y="546100"/>
                </a:lnTo>
                <a:lnTo>
                  <a:pt x="923925" y="542925"/>
                </a:lnTo>
                <a:lnTo>
                  <a:pt x="1095375" y="539750"/>
                </a:lnTo>
                <a:cubicBezTo>
                  <a:pt x="1094317" y="359833"/>
                  <a:pt x="1093258" y="179917"/>
                  <a:pt x="1092200" y="0"/>
                </a:cubicBezTo>
                <a:lnTo>
                  <a:pt x="714375" y="0"/>
                </a:lnTo>
                <a:lnTo>
                  <a:pt x="571500" y="31750"/>
                </a:lnTo>
                <a:lnTo>
                  <a:pt x="422275" y="88900"/>
                </a:lnTo>
                <a:lnTo>
                  <a:pt x="292100" y="187325"/>
                </a:lnTo>
                <a:lnTo>
                  <a:pt x="155575" y="323850"/>
                </a:lnTo>
                <a:lnTo>
                  <a:pt x="73025" y="473075"/>
                </a:lnTo>
                <a:lnTo>
                  <a:pt x="22225" y="625475"/>
                </a:lnTo>
                <a:lnTo>
                  <a:pt x="0" y="815975"/>
                </a:lnTo>
                <a:lnTo>
                  <a:pt x="12700" y="987425"/>
                </a:lnTo>
                <a:lnTo>
                  <a:pt x="66675" y="1136650"/>
                </a:lnTo>
                <a:lnTo>
                  <a:pt x="155575" y="1301750"/>
                </a:lnTo>
                <a:lnTo>
                  <a:pt x="381000" y="1549400"/>
                </a:lnTo>
                <a:lnTo>
                  <a:pt x="844550" y="2000250"/>
                </a:lnTo>
                <a:lnTo>
                  <a:pt x="1016000" y="2136775"/>
                </a:lnTo>
                <a:lnTo>
                  <a:pt x="1016000" y="1095375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6331226" y="3052764"/>
            <a:ext cx="2276993" cy="545307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Arrow 84"/>
          <p:cNvSpPr/>
          <p:nvPr/>
        </p:nvSpPr>
        <p:spPr>
          <a:xfrm rot="13140067">
            <a:off x="8524093" y="5141908"/>
            <a:ext cx="1137221" cy="19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 dirty="0"/>
          </a:p>
        </p:txBody>
      </p:sp>
      <p:sp>
        <p:nvSpPr>
          <p:cNvPr id="86" name="Right Arrow 85"/>
          <p:cNvSpPr/>
          <p:nvPr/>
        </p:nvSpPr>
        <p:spPr>
          <a:xfrm rot="10800000">
            <a:off x="6949788" y="4567238"/>
            <a:ext cx="1137221" cy="19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 dirty="0"/>
          </a:p>
        </p:txBody>
      </p:sp>
      <p:sp>
        <p:nvSpPr>
          <p:cNvPr id="87" name="Right Arrow 86"/>
          <p:cNvSpPr/>
          <p:nvPr/>
        </p:nvSpPr>
        <p:spPr>
          <a:xfrm rot="13351867">
            <a:off x="5422996" y="4229863"/>
            <a:ext cx="825693" cy="217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 dirty="0"/>
          </a:p>
        </p:txBody>
      </p:sp>
      <p:sp>
        <p:nvSpPr>
          <p:cNvPr id="88" name="Right Arrow 87"/>
          <p:cNvSpPr/>
          <p:nvPr/>
        </p:nvSpPr>
        <p:spPr>
          <a:xfrm rot="18681863">
            <a:off x="5296978" y="3409877"/>
            <a:ext cx="825693" cy="217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 dirty="0"/>
          </a:p>
        </p:txBody>
      </p:sp>
      <p:sp>
        <p:nvSpPr>
          <p:cNvPr id="89" name="Right Arrow 88"/>
          <p:cNvSpPr/>
          <p:nvPr/>
        </p:nvSpPr>
        <p:spPr>
          <a:xfrm>
            <a:off x="6846025" y="3216851"/>
            <a:ext cx="825693" cy="217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 dirty="0"/>
          </a:p>
        </p:txBody>
      </p:sp>
      <p:sp>
        <p:nvSpPr>
          <p:cNvPr id="90" name="TextBox 89"/>
          <p:cNvSpPr txBox="1"/>
          <p:nvPr/>
        </p:nvSpPr>
        <p:spPr>
          <a:xfrm>
            <a:off x="624114" y="420914"/>
            <a:ext cx="3300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Flow from the plenums enter the junction pool and then passes through the bend and flume into the </a:t>
            </a:r>
            <a:r>
              <a:rPr lang="en-US" dirty="0" err="1" smtClean="0"/>
              <a:t>wetwell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48" y="354"/>
            <a:ext cx="15812429" cy="9134121"/>
          </a:xfrm>
          <a:prstGeom prst="rect">
            <a:avLst/>
          </a:prstGeom>
        </p:spPr>
      </p:pic>
      <p:sp>
        <p:nvSpPr>
          <p:cNvPr id="167" name="Rectangle 166"/>
          <p:cNvSpPr/>
          <p:nvPr/>
        </p:nvSpPr>
        <p:spPr>
          <a:xfrm>
            <a:off x="6772275" y="5694937"/>
            <a:ext cx="1938694" cy="907619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6375827" y="7227730"/>
            <a:ext cx="2682447" cy="991158"/>
          </a:xfrm>
          <a:prstGeom prst="rect">
            <a:avLst/>
          </a:prstGeom>
          <a:solidFill>
            <a:schemeClr val="accent4">
              <a:alpha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2495550" y="4805363"/>
            <a:ext cx="1295400" cy="1300162"/>
          </a:xfrm>
          <a:custGeom>
            <a:avLst/>
            <a:gdLst>
              <a:gd name="connsiteX0" fmla="*/ 0 w 1295400"/>
              <a:gd name="connsiteY0" fmla="*/ 1176337 h 1300162"/>
              <a:gd name="connsiteX1" fmla="*/ 138113 w 1295400"/>
              <a:gd name="connsiteY1" fmla="*/ 1119187 h 1300162"/>
              <a:gd name="connsiteX2" fmla="*/ 280988 w 1295400"/>
              <a:gd name="connsiteY2" fmla="*/ 1123950 h 1300162"/>
              <a:gd name="connsiteX3" fmla="*/ 461963 w 1295400"/>
              <a:gd name="connsiteY3" fmla="*/ 1171575 h 1300162"/>
              <a:gd name="connsiteX4" fmla="*/ 666750 w 1295400"/>
              <a:gd name="connsiteY4" fmla="*/ 1266825 h 1300162"/>
              <a:gd name="connsiteX5" fmla="*/ 719138 w 1295400"/>
              <a:gd name="connsiteY5" fmla="*/ 1300162 h 1300162"/>
              <a:gd name="connsiteX6" fmla="*/ 1295400 w 1295400"/>
              <a:gd name="connsiteY6" fmla="*/ 728662 h 1300162"/>
              <a:gd name="connsiteX7" fmla="*/ 1171575 w 1295400"/>
              <a:gd name="connsiteY7" fmla="*/ 552450 h 1300162"/>
              <a:gd name="connsiteX8" fmla="*/ 1123950 w 1295400"/>
              <a:gd name="connsiteY8" fmla="*/ 433387 h 1300162"/>
              <a:gd name="connsiteX9" fmla="*/ 1114425 w 1295400"/>
              <a:gd name="connsiteY9" fmla="*/ 257175 h 1300162"/>
              <a:gd name="connsiteX10" fmla="*/ 1109663 w 1295400"/>
              <a:gd name="connsiteY10" fmla="*/ 138112 h 1300162"/>
              <a:gd name="connsiteX11" fmla="*/ 1166813 w 1295400"/>
              <a:gd name="connsiteY11" fmla="*/ 0 h 1300162"/>
              <a:gd name="connsiteX12" fmla="*/ 0 w 1295400"/>
              <a:gd name="connsiteY12" fmla="*/ 1176337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5400" h="1300162">
                <a:moveTo>
                  <a:pt x="0" y="1176337"/>
                </a:moveTo>
                <a:lnTo>
                  <a:pt x="138113" y="1119187"/>
                </a:lnTo>
                <a:lnTo>
                  <a:pt x="280988" y="1123950"/>
                </a:lnTo>
                <a:lnTo>
                  <a:pt x="461963" y="1171575"/>
                </a:lnTo>
                <a:lnTo>
                  <a:pt x="666750" y="1266825"/>
                </a:lnTo>
                <a:lnTo>
                  <a:pt x="719138" y="1300162"/>
                </a:lnTo>
                <a:lnTo>
                  <a:pt x="1295400" y="728662"/>
                </a:lnTo>
                <a:lnTo>
                  <a:pt x="1171575" y="552450"/>
                </a:lnTo>
                <a:lnTo>
                  <a:pt x="1123950" y="433387"/>
                </a:lnTo>
                <a:lnTo>
                  <a:pt x="1114425" y="257175"/>
                </a:lnTo>
                <a:lnTo>
                  <a:pt x="1109663" y="138112"/>
                </a:lnTo>
                <a:lnTo>
                  <a:pt x="1166813" y="0"/>
                </a:lnTo>
                <a:lnTo>
                  <a:pt x="0" y="11763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662363" y="3781425"/>
            <a:ext cx="1157287" cy="1157288"/>
          </a:xfrm>
          <a:custGeom>
            <a:avLst/>
            <a:gdLst>
              <a:gd name="connsiteX0" fmla="*/ 0 w 1157287"/>
              <a:gd name="connsiteY0" fmla="*/ 1019175 h 1157288"/>
              <a:gd name="connsiteX1" fmla="*/ 123825 w 1157287"/>
              <a:gd name="connsiteY1" fmla="*/ 976313 h 1157288"/>
              <a:gd name="connsiteX2" fmla="*/ 271462 w 1157287"/>
              <a:gd name="connsiteY2" fmla="*/ 966788 h 1157288"/>
              <a:gd name="connsiteX3" fmla="*/ 442912 w 1157287"/>
              <a:gd name="connsiteY3" fmla="*/ 1004888 h 1157288"/>
              <a:gd name="connsiteX4" fmla="*/ 604837 w 1157287"/>
              <a:gd name="connsiteY4" fmla="*/ 1071563 h 1157288"/>
              <a:gd name="connsiteX5" fmla="*/ 723900 w 1157287"/>
              <a:gd name="connsiteY5" fmla="*/ 1157288 h 1157288"/>
              <a:gd name="connsiteX6" fmla="*/ 1157287 w 1157287"/>
              <a:gd name="connsiteY6" fmla="*/ 719138 h 1157288"/>
              <a:gd name="connsiteX7" fmla="*/ 1052512 w 1157287"/>
              <a:gd name="connsiteY7" fmla="*/ 547688 h 1157288"/>
              <a:gd name="connsiteX8" fmla="*/ 981075 w 1157287"/>
              <a:gd name="connsiteY8" fmla="*/ 376238 h 1157288"/>
              <a:gd name="connsiteX9" fmla="*/ 966787 w 1157287"/>
              <a:gd name="connsiteY9" fmla="*/ 219075 h 1157288"/>
              <a:gd name="connsiteX10" fmla="*/ 990600 w 1157287"/>
              <a:gd name="connsiteY10" fmla="*/ 57150 h 1157288"/>
              <a:gd name="connsiteX11" fmla="*/ 1023937 w 1157287"/>
              <a:gd name="connsiteY11" fmla="*/ 0 h 1157288"/>
              <a:gd name="connsiteX12" fmla="*/ 0 w 1157287"/>
              <a:gd name="connsiteY12" fmla="*/ 1019175 h 115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7287" h="1157288">
                <a:moveTo>
                  <a:pt x="0" y="1019175"/>
                </a:moveTo>
                <a:lnTo>
                  <a:pt x="123825" y="976313"/>
                </a:lnTo>
                <a:lnTo>
                  <a:pt x="271462" y="966788"/>
                </a:lnTo>
                <a:lnTo>
                  <a:pt x="442912" y="1004888"/>
                </a:lnTo>
                <a:lnTo>
                  <a:pt x="604837" y="1071563"/>
                </a:lnTo>
                <a:lnTo>
                  <a:pt x="723900" y="1157288"/>
                </a:lnTo>
                <a:lnTo>
                  <a:pt x="1157287" y="719138"/>
                </a:lnTo>
                <a:lnTo>
                  <a:pt x="1052512" y="547688"/>
                </a:lnTo>
                <a:lnTo>
                  <a:pt x="981075" y="376238"/>
                </a:lnTo>
                <a:lnTo>
                  <a:pt x="966787" y="219075"/>
                </a:lnTo>
                <a:lnTo>
                  <a:pt x="990600" y="57150"/>
                </a:lnTo>
                <a:lnTo>
                  <a:pt x="1023937" y="0"/>
                </a:lnTo>
                <a:lnTo>
                  <a:pt x="0" y="1019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2703608">
            <a:off x="4384285" y="4577899"/>
            <a:ext cx="1442081" cy="1333110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rot="2738588">
            <a:off x="3224206" y="5729654"/>
            <a:ext cx="1927163" cy="1556013"/>
          </a:xfrm>
          <a:prstGeom prst="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8305527" y="5176681"/>
            <a:ext cx="476250" cy="2060349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122069" y="5183981"/>
            <a:ext cx="1966912" cy="1435894"/>
          </a:xfrm>
          <a:custGeom>
            <a:avLst/>
            <a:gdLst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1002506 w 1969293"/>
              <a:gd name="connsiteY12" fmla="*/ 102394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097756 w 1969293"/>
              <a:gd name="connsiteY11" fmla="*/ 159544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43012 w 1969293"/>
              <a:gd name="connsiteY10" fmla="*/ 95250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38100 w 1969293"/>
              <a:gd name="connsiteY0" fmla="*/ 1050132 h 1435894"/>
              <a:gd name="connsiteX1" fmla="*/ 0 w 1969293"/>
              <a:gd name="connsiteY1" fmla="*/ 1090613 h 1435894"/>
              <a:gd name="connsiteX2" fmla="*/ 340518 w 1969293"/>
              <a:gd name="connsiteY2" fmla="*/ 1435894 h 1435894"/>
              <a:gd name="connsiteX3" fmla="*/ 1447800 w 1969293"/>
              <a:gd name="connsiteY3" fmla="*/ 1428750 h 1435894"/>
              <a:gd name="connsiteX4" fmla="*/ 1654968 w 1969293"/>
              <a:gd name="connsiteY4" fmla="*/ 1395413 h 1435894"/>
              <a:gd name="connsiteX5" fmla="*/ 1862137 w 1969293"/>
              <a:gd name="connsiteY5" fmla="*/ 1257300 h 1435894"/>
              <a:gd name="connsiteX6" fmla="*/ 1926431 w 1969293"/>
              <a:gd name="connsiteY6" fmla="*/ 1138238 h 1435894"/>
              <a:gd name="connsiteX7" fmla="*/ 1959768 w 1969293"/>
              <a:gd name="connsiteY7" fmla="*/ 954882 h 1435894"/>
              <a:gd name="connsiteX8" fmla="*/ 1969293 w 1969293"/>
              <a:gd name="connsiteY8" fmla="*/ 0 h 1435894"/>
              <a:gd name="connsiteX9" fmla="*/ 1240631 w 1969293"/>
              <a:gd name="connsiteY9" fmla="*/ 0 h 1435894"/>
              <a:gd name="connsiteX10" fmla="*/ 1235868 w 1969293"/>
              <a:gd name="connsiteY10" fmla="*/ 104775 h 1435894"/>
              <a:gd name="connsiteX11" fmla="*/ 1112043 w 1969293"/>
              <a:gd name="connsiteY11" fmla="*/ 161925 h 1435894"/>
              <a:gd name="connsiteX12" fmla="*/ 992981 w 1969293"/>
              <a:gd name="connsiteY12" fmla="*/ 92869 h 1435894"/>
              <a:gd name="connsiteX13" fmla="*/ 38100 w 1969293"/>
              <a:gd name="connsiteY13" fmla="*/ 1050132 h 1435894"/>
              <a:gd name="connsiteX0" fmla="*/ 0 w 1931193"/>
              <a:gd name="connsiteY0" fmla="*/ 1050132 h 1435894"/>
              <a:gd name="connsiteX1" fmla="*/ 326231 w 1931193"/>
              <a:gd name="connsiteY1" fmla="*/ 1388269 h 1435894"/>
              <a:gd name="connsiteX2" fmla="*/ 302418 w 1931193"/>
              <a:gd name="connsiteY2" fmla="*/ 1435894 h 1435894"/>
              <a:gd name="connsiteX3" fmla="*/ 1409700 w 1931193"/>
              <a:gd name="connsiteY3" fmla="*/ 1428750 h 1435894"/>
              <a:gd name="connsiteX4" fmla="*/ 1616868 w 1931193"/>
              <a:gd name="connsiteY4" fmla="*/ 1395413 h 1435894"/>
              <a:gd name="connsiteX5" fmla="*/ 1824037 w 1931193"/>
              <a:gd name="connsiteY5" fmla="*/ 1257300 h 1435894"/>
              <a:gd name="connsiteX6" fmla="*/ 1888331 w 1931193"/>
              <a:gd name="connsiteY6" fmla="*/ 1138238 h 1435894"/>
              <a:gd name="connsiteX7" fmla="*/ 1921668 w 1931193"/>
              <a:gd name="connsiteY7" fmla="*/ 954882 h 1435894"/>
              <a:gd name="connsiteX8" fmla="*/ 1931193 w 1931193"/>
              <a:gd name="connsiteY8" fmla="*/ 0 h 1435894"/>
              <a:gd name="connsiteX9" fmla="*/ 1202531 w 1931193"/>
              <a:gd name="connsiteY9" fmla="*/ 0 h 1435894"/>
              <a:gd name="connsiteX10" fmla="*/ 1197768 w 1931193"/>
              <a:gd name="connsiteY10" fmla="*/ 104775 h 1435894"/>
              <a:gd name="connsiteX11" fmla="*/ 1073943 w 1931193"/>
              <a:gd name="connsiteY11" fmla="*/ 161925 h 1435894"/>
              <a:gd name="connsiteX12" fmla="*/ 954881 w 1931193"/>
              <a:gd name="connsiteY12" fmla="*/ 92869 h 1435894"/>
              <a:gd name="connsiteX13" fmla="*/ 0 w 1931193"/>
              <a:gd name="connsiteY13" fmla="*/ 1050132 h 1435894"/>
              <a:gd name="connsiteX0" fmla="*/ 35719 w 1966912"/>
              <a:gd name="connsiteY0" fmla="*/ 1050132 h 1435894"/>
              <a:gd name="connsiteX1" fmla="*/ 0 w 1966912"/>
              <a:gd name="connsiteY1" fmla="*/ 1088232 h 1435894"/>
              <a:gd name="connsiteX2" fmla="*/ 338137 w 1966912"/>
              <a:gd name="connsiteY2" fmla="*/ 1435894 h 1435894"/>
              <a:gd name="connsiteX3" fmla="*/ 1445419 w 1966912"/>
              <a:gd name="connsiteY3" fmla="*/ 1428750 h 1435894"/>
              <a:gd name="connsiteX4" fmla="*/ 1652587 w 1966912"/>
              <a:gd name="connsiteY4" fmla="*/ 1395413 h 1435894"/>
              <a:gd name="connsiteX5" fmla="*/ 1859756 w 1966912"/>
              <a:gd name="connsiteY5" fmla="*/ 1257300 h 1435894"/>
              <a:gd name="connsiteX6" fmla="*/ 1924050 w 1966912"/>
              <a:gd name="connsiteY6" fmla="*/ 1138238 h 1435894"/>
              <a:gd name="connsiteX7" fmla="*/ 1957387 w 1966912"/>
              <a:gd name="connsiteY7" fmla="*/ 954882 h 1435894"/>
              <a:gd name="connsiteX8" fmla="*/ 1966912 w 1966912"/>
              <a:gd name="connsiteY8" fmla="*/ 0 h 1435894"/>
              <a:gd name="connsiteX9" fmla="*/ 1238250 w 1966912"/>
              <a:gd name="connsiteY9" fmla="*/ 0 h 1435894"/>
              <a:gd name="connsiteX10" fmla="*/ 1233487 w 1966912"/>
              <a:gd name="connsiteY10" fmla="*/ 104775 h 1435894"/>
              <a:gd name="connsiteX11" fmla="*/ 1109662 w 1966912"/>
              <a:gd name="connsiteY11" fmla="*/ 161925 h 1435894"/>
              <a:gd name="connsiteX12" fmla="*/ 990600 w 1966912"/>
              <a:gd name="connsiteY12" fmla="*/ 92869 h 1435894"/>
              <a:gd name="connsiteX13" fmla="*/ 35719 w 1966912"/>
              <a:gd name="connsiteY13" fmla="*/ 1050132 h 1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6912" h="1435894">
                <a:moveTo>
                  <a:pt x="35719" y="1050132"/>
                </a:moveTo>
                <a:lnTo>
                  <a:pt x="0" y="1088232"/>
                </a:lnTo>
                <a:lnTo>
                  <a:pt x="338137" y="1435894"/>
                </a:lnTo>
                <a:lnTo>
                  <a:pt x="1445419" y="1428750"/>
                </a:lnTo>
                <a:lnTo>
                  <a:pt x="1652587" y="1395413"/>
                </a:lnTo>
                <a:lnTo>
                  <a:pt x="1859756" y="1257300"/>
                </a:lnTo>
                <a:lnTo>
                  <a:pt x="1924050" y="1138238"/>
                </a:lnTo>
                <a:lnTo>
                  <a:pt x="1957387" y="954882"/>
                </a:lnTo>
                <a:lnTo>
                  <a:pt x="1966912" y="0"/>
                </a:lnTo>
                <a:lnTo>
                  <a:pt x="1238250" y="0"/>
                </a:lnTo>
                <a:cubicBezTo>
                  <a:pt x="1239044" y="31750"/>
                  <a:pt x="1232693" y="73025"/>
                  <a:pt x="1233487" y="104775"/>
                </a:cubicBezTo>
                <a:lnTo>
                  <a:pt x="1109662" y="161925"/>
                </a:lnTo>
                <a:lnTo>
                  <a:pt x="990600" y="92869"/>
                </a:lnTo>
                <a:lnTo>
                  <a:pt x="35719" y="1050132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33875" y="5175249"/>
            <a:ext cx="3486150" cy="3044825"/>
          </a:xfrm>
          <a:custGeom>
            <a:avLst/>
            <a:gdLst>
              <a:gd name="connsiteX0" fmla="*/ 0 w 3486150"/>
              <a:gd name="connsiteY0" fmla="*/ 2562225 h 3038475"/>
              <a:gd name="connsiteX1" fmla="*/ 476250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24150 w 3486150"/>
              <a:gd name="connsiteY6" fmla="*/ 1152525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62025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95588 w 3486150"/>
              <a:gd name="connsiteY5" fmla="*/ 964406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38400 w 3486150"/>
              <a:gd name="connsiteY8" fmla="*/ 1381125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0781 w 3486150"/>
              <a:gd name="connsiteY8" fmla="*/ 14335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47900 w 3486150"/>
              <a:gd name="connsiteY9" fmla="*/ 142875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64568 w 3486150"/>
              <a:gd name="connsiteY9" fmla="*/ 1500187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52661 w 3486150"/>
              <a:gd name="connsiteY9" fmla="*/ 1440655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3950 w 3486150"/>
              <a:gd name="connsiteY10" fmla="*/ 1419225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38237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2225 h 3038475"/>
              <a:gd name="connsiteX1" fmla="*/ 461962 w 3486150"/>
              <a:gd name="connsiteY1" fmla="*/ 3028950 h 3038475"/>
              <a:gd name="connsiteX2" fmla="*/ 3486150 w 3486150"/>
              <a:gd name="connsiteY2" fmla="*/ 3038475 h 3038475"/>
              <a:gd name="connsiteX3" fmla="*/ 3476625 w 3486150"/>
              <a:gd name="connsiteY3" fmla="*/ 0 h 3038475"/>
              <a:gd name="connsiteX4" fmla="*/ 2752725 w 3486150"/>
              <a:gd name="connsiteY4" fmla="*/ 9525 h 3038475"/>
              <a:gd name="connsiteX5" fmla="*/ 2752725 w 3486150"/>
              <a:gd name="connsiteY5" fmla="*/ 954881 h 3038475"/>
              <a:gd name="connsiteX6" fmla="*/ 2712244 w 3486150"/>
              <a:gd name="connsiteY6" fmla="*/ 1145381 h 3038475"/>
              <a:gd name="connsiteX7" fmla="*/ 2647950 w 3486150"/>
              <a:gd name="connsiteY7" fmla="*/ 1266825 h 3038475"/>
              <a:gd name="connsiteX8" fmla="*/ 2443163 w 3486150"/>
              <a:gd name="connsiteY8" fmla="*/ 1395412 h 3038475"/>
              <a:gd name="connsiteX9" fmla="*/ 2235993 w 3486150"/>
              <a:gd name="connsiteY9" fmla="*/ 1431130 h 3038475"/>
              <a:gd name="connsiteX10" fmla="*/ 1126330 w 3486150"/>
              <a:gd name="connsiteY10" fmla="*/ 1435894 h 3038475"/>
              <a:gd name="connsiteX11" fmla="*/ 0 w 3486150"/>
              <a:gd name="connsiteY11" fmla="*/ 2562225 h 3038475"/>
              <a:gd name="connsiteX0" fmla="*/ 0 w 3486150"/>
              <a:gd name="connsiteY0" fmla="*/ 2565400 h 3041650"/>
              <a:gd name="connsiteX1" fmla="*/ 461962 w 3486150"/>
              <a:gd name="connsiteY1" fmla="*/ 3032125 h 3041650"/>
              <a:gd name="connsiteX2" fmla="*/ 3486150 w 3486150"/>
              <a:gd name="connsiteY2" fmla="*/ 3041650 h 3041650"/>
              <a:gd name="connsiteX3" fmla="*/ 3476625 w 3486150"/>
              <a:gd name="connsiteY3" fmla="*/ 3175 h 3041650"/>
              <a:gd name="connsiteX4" fmla="*/ 2752725 w 3486150"/>
              <a:gd name="connsiteY4" fmla="*/ 0 h 3041650"/>
              <a:gd name="connsiteX5" fmla="*/ 2752725 w 3486150"/>
              <a:gd name="connsiteY5" fmla="*/ 958056 h 3041650"/>
              <a:gd name="connsiteX6" fmla="*/ 2712244 w 3486150"/>
              <a:gd name="connsiteY6" fmla="*/ 1148556 h 3041650"/>
              <a:gd name="connsiteX7" fmla="*/ 2647950 w 3486150"/>
              <a:gd name="connsiteY7" fmla="*/ 1270000 h 3041650"/>
              <a:gd name="connsiteX8" fmla="*/ 2443163 w 3486150"/>
              <a:gd name="connsiteY8" fmla="*/ 1398587 h 3041650"/>
              <a:gd name="connsiteX9" fmla="*/ 2235993 w 3486150"/>
              <a:gd name="connsiteY9" fmla="*/ 1434305 h 3041650"/>
              <a:gd name="connsiteX10" fmla="*/ 1126330 w 3486150"/>
              <a:gd name="connsiteY10" fmla="*/ 1439069 h 3041650"/>
              <a:gd name="connsiteX11" fmla="*/ 0 w 3486150"/>
              <a:gd name="connsiteY11" fmla="*/ 2565400 h 3041650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9525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74925 h 3051175"/>
              <a:gd name="connsiteX1" fmla="*/ 461962 w 3486150"/>
              <a:gd name="connsiteY1" fmla="*/ 3041650 h 3051175"/>
              <a:gd name="connsiteX2" fmla="*/ 3486150 w 3486150"/>
              <a:gd name="connsiteY2" fmla="*/ 3051175 h 3051175"/>
              <a:gd name="connsiteX3" fmla="*/ 3476625 w 3486150"/>
              <a:gd name="connsiteY3" fmla="*/ 0 h 3051175"/>
              <a:gd name="connsiteX4" fmla="*/ 2752725 w 3486150"/>
              <a:gd name="connsiteY4" fmla="*/ 6350 h 3051175"/>
              <a:gd name="connsiteX5" fmla="*/ 2752725 w 3486150"/>
              <a:gd name="connsiteY5" fmla="*/ 967581 h 3051175"/>
              <a:gd name="connsiteX6" fmla="*/ 2712244 w 3486150"/>
              <a:gd name="connsiteY6" fmla="*/ 1158081 h 3051175"/>
              <a:gd name="connsiteX7" fmla="*/ 2647950 w 3486150"/>
              <a:gd name="connsiteY7" fmla="*/ 1279525 h 3051175"/>
              <a:gd name="connsiteX8" fmla="*/ 2443163 w 3486150"/>
              <a:gd name="connsiteY8" fmla="*/ 1408112 h 3051175"/>
              <a:gd name="connsiteX9" fmla="*/ 2235993 w 3486150"/>
              <a:gd name="connsiteY9" fmla="*/ 1443830 h 3051175"/>
              <a:gd name="connsiteX10" fmla="*/ 1126330 w 3486150"/>
              <a:gd name="connsiteY10" fmla="*/ 1448594 h 3051175"/>
              <a:gd name="connsiteX11" fmla="*/ 0 w 3486150"/>
              <a:gd name="connsiteY11" fmla="*/ 2574925 h 3051175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6625 w 3486150"/>
              <a:gd name="connsiteY3" fmla="*/ 5557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  <a:gd name="connsiteX0" fmla="*/ 0 w 3486150"/>
              <a:gd name="connsiteY0" fmla="*/ 2570162 h 3046412"/>
              <a:gd name="connsiteX1" fmla="*/ 461962 w 3486150"/>
              <a:gd name="connsiteY1" fmla="*/ 3036887 h 3046412"/>
              <a:gd name="connsiteX2" fmla="*/ 3486150 w 3486150"/>
              <a:gd name="connsiteY2" fmla="*/ 3046412 h 3046412"/>
              <a:gd name="connsiteX3" fmla="*/ 3476625 w 3486150"/>
              <a:gd name="connsiteY3" fmla="*/ 0 h 3046412"/>
              <a:gd name="connsiteX4" fmla="*/ 2752725 w 3486150"/>
              <a:gd name="connsiteY4" fmla="*/ 1587 h 3046412"/>
              <a:gd name="connsiteX5" fmla="*/ 2752725 w 3486150"/>
              <a:gd name="connsiteY5" fmla="*/ 962818 h 3046412"/>
              <a:gd name="connsiteX6" fmla="*/ 2712244 w 3486150"/>
              <a:gd name="connsiteY6" fmla="*/ 1153318 h 3046412"/>
              <a:gd name="connsiteX7" fmla="*/ 2647950 w 3486150"/>
              <a:gd name="connsiteY7" fmla="*/ 1274762 h 3046412"/>
              <a:gd name="connsiteX8" fmla="*/ 2443163 w 3486150"/>
              <a:gd name="connsiteY8" fmla="*/ 1403349 h 3046412"/>
              <a:gd name="connsiteX9" fmla="*/ 2235993 w 3486150"/>
              <a:gd name="connsiteY9" fmla="*/ 1439067 h 3046412"/>
              <a:gd name="connsiteX10" fmla="*/ 1126330 w 3486150"/>
              <a:gd name="connsiteY10" fmla="*/ 1443831 h 3046412"/>
              <a:gd name="connsiteX11" fmla="*/ 0 w 3486150"/>
              <a:gd name="connsiteY11" fmla="*/ 2570162 h 3046412"/>
              <a:gd name="connsiteX0" fmla="*/ 0 w 3486150"/>
              <a:gd name="connsiteY0" fmla="*/ 2568575 h 3044825"/>
              <a:gd name="connsiteX1" fmla="*/ 461962 w 3486150"/>
              <a:gd name="connsiteY1" fmla="*/ 3035300 h 3044825"/>
              <a:gd name="connsiteX2" fmla="*/ 3486150 w 3486150"/>
              <a:gd name="connsiteY2" fmla="*/ 3044825 h 3044825"/>
              <a:gd name="connsiteX3" fmla="*/ 3471863 w 3486150"/>
              <a:gd name="connsiteY3" fmla="*/ 795 h 3044825"/>
              <a:gd name="connsiteX4" fmla="*/ 2752725 w 3486150"/>
              <a:gd name="connsiteY4" fmla="*/ 0 h 3044825"/>
              <a:gd name="connsiteX5" fmla="*/ 2752725 w 3486150"/>
              <a:gd name="connsiteY5" fmla="*/ 961231 h 3044825"/>
              <a:gd name="connsiteX6" fmla="*/ 2712244 w 3486150"/>
              <a:gd name="connsiteY6" fmla="*/ 1151731 h 3044825"/>
              <a:gd name="connsiteX7" fmla="*/ 2647950 w 3486150"/>
              <a:gd name="connsiteY7" fmla="*/ 1273175 h 3044825"/>
              <a:gd name="connsiteX8" fmla="*/ 2443163 w 3486150"/>
              <a:gd name="connsiteY8" fmla="*/ 1401762 h 3044825"/>
              <a:gd name="connsiteX9" fmla="*/ 2235993 w 3486150"/>
              <a:gd name="connsiteY9" fmla="*/ 1437480 h 3044825"/>
              <a:gd name="connsiteX10" fmla="*/ 1126330 w 3486150"/>
              <a:gd name="connsiteY10" fmla="*/ 1442244 h 3044825"/>
              <a:gd name="connsiteX11" fmla="*/ 0 w 3486150"/>
              <a:gd name="connsiteY11" fmla="*/ 2568575 h 304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6150" h="3044825">
                <a:moveTo>
                  <a:pt x="0" y="2568575"/>
                </a:moveTo>
                <a:lnTo>
                  <a:pt x="461962" y="3035300"/>
                </a:lnTo>
                <a:lnTo>
                  <a:pt x="3486150" y="3044825"/>
                </a:lnTo>
                <a:cubicBezTo>
                  <a:pt x="3481388" y="2030148"/>
                  <a:pt x="3476625" y="1015472"/>
                  <a:pt x="3471863" y="795"/>
                </a:cubicBezTo>
                <a:lnTo>
                  <a:pt x="2752725" y="0"/>
                </a:lnTo>
                <a:lnTo>
                  <a:pt x="2752725" y="961231"/>
                </a:lnTo>
                <a:lnTo>
                  <a:pt x="2712244" y="1151731"/>
                </a:lnTo>
                <a:lnTo>
                  <a:pt x="2647950" y="1273175"/>
                </a:lnTo>
                <a:lnTo>
                  <a:pt x="2443163" y="1401762"/>
                </a:lnTo>
                <a:lnTo>
                  <a:pt x="2235993" y="1437480"/>
                </a:lnTo>
                <a:lnTo>
                  <a:pt x="1126330" y="1442244"/>
                </a:lnTo>
                <a:lnTo>
                  <a:pt x="0" y="2568575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4946650" y="4257675"/>
            <a:ext cx="1158875" cy="1301750"/>
          </a:xfrm>
          <a:custGeom>
            <a:avLst/>
            <a:gdLst>
              <a:gd name="connsiteX0" fmla="*/ 136525 w 1158875"/>
              <a:gd name="connsiteY0" fmla="*/ 0 h 1301750"/>
              <a:gd name="connsiteX1" fmla="*/ 1158875 w 1158875"/>
              <a:gd name="connsiteY1" fmla="*/ 1022350 h 1301750"/>
              <a:gd name="connsiteX2" fmla="*/ 879475 w 1158875"/>
              <a:gd name="connsiteY2" fmla="*/ 1301750 h 1301750"/>
              <a:gd name="connsiteX3" fmla="*/ 0 w 1158875"/>
              <a:gd name="connsiteY3" fmla="*/ 127000 h 1301750"/>
              <a:gd name="connsiteX4" fmla="*/ 136525 w 1158875"/>
              <a:gd name="connsiteY4" fmla="*/ 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875" h="1301750">
                <a:moveTo>
                  <a:pt x="136525" y="0"/>
                </a:moveTo>
                <a:lnTo>
                  <a:pt x="1158875" y="1022350"/>
                </a:lnTo>
                <a:lnTo>
                  <a:pt x="879475" y="1301750"/>
                </a:lnTo>
                <a:lnTo>
                  <a:pt x="0" y="127000"/>
                </a:lnTo>
                <a:lnTo>
                  <a:pt x="1365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133850" y="5067300"/>
            <a:ext cx="1308100" cy="1162050"/>
          </a:xfrm>
          <a:custGeom>
            <a:avLst/>
            <a:gdLst>
              <a:gd name="connsiteX0" fmla="*/ 0 w 1308100"/>
              <a:gd name="connsiteY0" fmla="*/ 117475 h 1149350"/>
              <a:gd name="connsiteX1" fmla="*/ 1025525 w 1308100"/>
              <a:gd name="connsiteY1" fmla="*/ 1149350 h 1149350"/>
              <a:gd name="connsiteX2" fmla="*/ 1308100 w 1308100"/>
              <a:gd name="connsiteY2" fmla="*/ 873125 h 1149350"/>
              <a:gd name="connsiteX3" fmla="*/ 142875 w 1308100"/>
              <a:gd name="connsiteY3" fmla="*/ 0 h 1149350"/>
              <a:gd name="connsiteX4" fmla="*/ 0 w 1308100"/>
              <a:gd name="connsiteY4" fmla="*/ 117475 h 1149350"/>
              <a:gd name="connsiteX0" fmla="*/ 0 w 1308100"/>
              <a:gd name="connsiteY0" fmla="*/ 130175 h 1162050"/>
              <a:gd name="connsiteX1" fmla="*/ 1025525 w 1308100"/>
              <a:gd name="connsiteY1" fmla="*/ 1162050 h 1162050"/>
              <a:gd name="connsiteX2" fmla="*/ 1308100 w 1308100"/>
              <a:gd name="connsiteY2" fmla="*/ 885825 h 1162050"/>
              <a:gd name="connsiteX3" fmla="*/ 123825 w 1308100"/>
              <a:gd name="connsiteY3" fmla="*/ 0 h 1162050"/>
              <a:gd name="connsiteX4" fmla="*/ 0 w 1308100"/>
              <a:gd name="connsiteY4" fmla="*/ 13017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8100" h="1162050">
                <a:moveTo>
                  <a:pt x="0" y="130175"/>
                </a:moveTo>
                <a:lnTo>
                  <a:pt x="1025525" y="1162050"/>
                </a:lnTo>
                <a:lnTo>
                  <a:pt x="1308100" y="885825"/>
                </a:lnTo>
                <a:lnTo>
                  <a:pt x="123825" y="0"/>
                </a:lnTo>
                <a:lnTo>
                  <a:pt x="0" y="130175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4300" y="5283200"/>
            <a:ext cx="1498600" cy="1698625"/>
          </a:xfrm>
          <a:custGeom>
            <a:avLst/>
            <a:gdLst>
              <a:gd name="connsiteX0" fmla="*/ 117475 w 1498600"/>
              <a:gd name="connsiteY0" fmla="*/ 0 h 1698625"/>
              <a:gd name="connsiteX1" fmla="*/ 1498600 w 1498600"/>
              <a:gd name="connsiteY1" fmla="*/ 1374775 h 1698625"/>
              <a:gd name="connsiteX2" fmla="*/ 1171575 w 1498600"/>
              <a:gd name="connsiteY2" fmla="*/ 1698625 h 1698625"/>
              <a:gd name="connsiteX3" fmla="*/ 0 w 1498600"/>
              <a:gd name="connsiteY3" fmla="*/ 133350 h 1698625"/>
              <a:gd name="connsiteX4" fmla="*/ 117475 w 1498600"/>
              <a:gd name="connsiteY4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698625">
                <a:moveTo>
                  <a:pt x="117475" y="0"/>
                </a:moveTo>
                <a:lnTo>
                  <a:pt x="1498600" y="1374775"/>
                </a:lnTo>
                <a:lnTo>
                  <a:pt x="1171575" y="1698625"/>
                </a:lnTo>
                <a:lnTo>
                  <a:pt x="0" y="133350"/>
                </a:lnTo>
                <a:lnTo>
                  <a:pt x="11747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959100" y="6242050"/>
            <a:ext cx="1704975" cy="1495425"/>
          </a:xfrm>
          <a:custGeom>
            <a:avLst/>
            <a:gdLst>
              <a:gd name="connsiteX0" fmla="*/ 123825 w 1704975"/>
              <a:gd name="connsiteY0" fmla="*/ 0 h 1495425"/>
              <a:gd name="connsiteX1" fmla="*/ 1704975 w 1704975"/>
              <a:gd name="connsiteY1" fmla="*/ 1168400 h 1495425"/>
              <a:gd name="connsiteX2" fmla="*/ 1368425 w 1704975"/>
              <a:gd name="connsiteY2" fmla="*/ 1495425 h 1495425"/>
              <a:gd name="connsiteX3" fmla="*/ 0 w 1704975"/>
              <a:gd name="connsiteY3" fmla="*/ 123825 h 1495425"/>
              <a:gd name="connsiteX4" fmla="*/ 123825 w 1704975"/>
              <a:gd name="connsiteY4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4975" h="1495425">
                <a:moveTo>
                  <a:pt x="123825" y="0"/>
                </a:moveTo>
                <a:lnTo>
                  <a:pt x="1704975" y="1168400"/>
                </a:lnTo>
                <a:lnTo>
                  <a:pt x="1368425" y="1495425"/>
                </a:lnTo>
                <a:lnTo>
                  <a:pt x="0" y="123825"/>
                </a:lnTo>
                <a:lnTo>
                  <a:pt x="123825" y="0"/>
                </a:lnTo>
                <a:close/>
              </a:path>
            </a:pathLst>
          </a:cu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91275" y="8029575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391275" y="7238217"/>
            <a:ext cx="2667000" cy="189313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72275" y="5697318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772275" y="6422914"/>
            <a:ext cx="1938694" cy="182889"/>
          </a:xfrm>
          <a:prstGeom prst="rect">
            <a:avLst/>
          </a:prstGeom>
          <a:solidFill>
            <a:srgbClr val="5B9BD5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Arrow 67"/>
          <p:cNvSpPr/>
          <p:nvPr/>
        </p:nvSpPr>
        <p:spPr>
          <a:xfrm>
            <a:off x="6221586" y="7696748"/>
            <a:ext cx="292282" cy="6807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21" name="Rectangle 20"/>
          <p:cNvSpPr/>
          <p:nvPr/>
        </p:nvSpPr>
        <p:spPr>
          <a:xfrm flipH="1" flipV="1">
            <a:off x="6254749" y="4154864"/>
            <a:ext cx="2527300" cy="10291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817644" y="5176044"/>
            <a:ext cx="476250" cy="518893"/>
          </a:xfrm>
          <a:prstGeom prst="rect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Freeform 162"/>
          <p:cNvSpPr/>
          <p:nvPr/>
        </p:nvSpPr>
        <p:spPr>
          <a:xfrm>
            <a:off x="5232400" y="3054350"/>
            <a:ext cx="1095375" cy="2136775"/>
          </a:xfrm>
          <a:custGeom>
            <a:avLst/>
            <a:gdLst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39725 w 1095375"/>
              <a:gd name="connsiteY22" fmla="*/ 1482725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87350 w 1095375"/>
              <a:gd name="connsiteY22" fmla="*/ 1546225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  <a:gd name="connsiteX0" fmla="*/ 1016000 w 1095375"/>
              <a:gd name="connsiteY0" fmla="*/ 1095375 h 2136775"/>
              <a:gd name="connsiteX1" fmla="*/ 768350 w 1095375"/>
              <a:gd name="connsiteY1" fmla="*/ 1095375 h 2136775"/>
              <a:gd name="connsiteX2" fmla="*/ 619125 w 1095375"/>
              <a:gd name="connsiteY2" fmla="*/ 1009650 h 2136775"/>
              <a:gd name="connsiteX3" fmla="*/ 555625 w 1095375"/>
              <a:gd name="connsiteY3" fmla="*/ 869950 h 2136775"/>
              <a:gd name="connsiteX4" fmla="*/ 565150 w 1095375"/>
              <a:gd name="connsiteY4" fmla="*/ 746125 h 2136775"/>
              <a:gd name="connsiteX5" fmla="*/ 603250 w 1095375"/>
              <a:gd name="connsiteY5" fmla="*/ 641350 h 2136775"/>
              <a:gd name="connsiteX6" fmla="*/ 695325 w 1095375"/>
              <a:gd name="connsiteY6" fmla="*/ 571500 h 2136775"/>
              <a:gd name="connsiteX7" fmla="*/ 793750 w 1095375"/>
              <a:gd name="connsiteY7" fmla="*/ 546100 h 2136775"/>
              <a:gd name="connsiteX8" fmla="*/ 923925 w 1095375"/>
              <a:gd name="connsiteY8" fmla="*/ 542925 h 2136775"/>
              <a:gd name="connsiteX9" fmla="*/ 1095375 w 1095375"/>
              <a:gd name="connsiteY9" fmla="*/ 539750 h 2136775"/>
              <a:gd name="connsiteX10" fmla="*/ 1092200 w 1095375"/>
              <a:gd name="connsiteY10" fmla="*/ 0 h 2136775"/>
              <a:gd name="connsiteX11" fmla="*/ 714375 w 1095375"/>
              <a:gd name="connsiteY11" fmla="*/ 0 h 2136775"/>
              <a:gd name="connsiteX12" fmla="*/ 571500 w 1095375"/>
              <a:gd name="connsiteY12" fmla="*/ 31750 h 2136775"/>
              <a:gd name="connsiteX13" fmla="*/ 422275 w 1095375"/>
              <a:gd name="connsiteY13" fmla="*/ 88900 h 2136775"/>
              <a:gd name="connsiteX14" fmla="*/ 292100 w 1095375"/>
              <a:gd name="connsiteY14" fmla="*/ 187325 h 2136775"/>
              <a:gd name="connsiteX15" fmla="*/ 155575 w 1095375"/>
              <a:gd name="connsiteY15" fmla="*/ 323850 h 2136775"/>
              <a:gd name="connsiteX16" fmla="*/ 73025 w 1095375"/>
              <a:gd name="connsiteY16" fmla="*/ 473075 h 2136775"/>
              <a:gd name="connsiteX17" fmla="*/ 22225 w 1095375"/>
              <a:gd name="connsiteY17" fmla="*/ 625475 h 2136775"/>
              <a:gd name="connsiteX18" fmla="*/ 0 w 1095375"/>
              <a:gd name="connsiteY18" fmla="*/ 815975 h 2136775"/>
              <a:gd name="connsiteX19" fmla="*/ 12700 w 1095375"/>
              <a:gd name="connsiteY19" fmla="*/ 987425 h 2136775"/>
              <a:gd name="connsiteX20" fmla="*/ 66675 w 1095375"/>
              <a:gd name="connsiteY20" fmla="*/ 1136650 h 2136775"/>
              <a:gd name="connsiteX21" fmla="*/ 155575 w 1095375"/>
              <a:gd name="connsiteY21" fmla="*/ 1301750 h 2136775"/>
              <a:gd name="connsiteX22" fmla="*/ 381000 w 1095375"/>
              <a:gd name="connsiteY22" fmla="*/ 1549400 h 2136775"/>
              <a:gd name="connsiteX23" fmla="*/ 844550 w 1095375"/>
              <a:gd name="connsiteY23" fmla="*/ 2000250 h 2136775"/>
              <a:gd name="connsiteX24" fmla="*/ 1016000 w 1095375"/>
              <a:gd name="connsiteY24" fmla="*/ 2136775 h 2136775"/>
              <a:gd name="connsiteX25" fmla="*/ 1016000 w 1095375"/>
              <a:gd name="connsiteY25" fmla="*/ 1095375 h 213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95375" h="2136775">
                <a:moveTo>
                  <a:pt x="1016000" y="1095375"/>
                </a:moveTo>
                <a:lnTo>
                  <a:pt x="768350" y="1095375"/>
                </a:lnTo>
                <a:lnTo>
                  <a:pt x="619125" y="1009650"/>
                </a:lnTo>
                <a:lnTo>
                  <a:pt x="555625" y="869950"/>
                </a:lnTo>
                <a:lnTo>
                  <a:pt x="565150" y="746125"/>
                </a:lnTo>
                <a:lnTo>
                  <a:pt x="603250" y="641350"/>
                </a:lnTo>
                <a:lnTo>
                  <a:pt x="695325" y="571500"/>
                </a:lnTo>
                <a:lnTo>
                  <a:pt x="793750" y="546100"/>
                </a:lnTo>
                <a:lnTo>
                  <a:pt x="923925" y="542925"/>
                </a:lnTo>
                <a:lnTo>
                  <a:pt x="1095375" y="539750"/>
                </a:lnTo>
                <a:cubicBezTo>
                  <a:pt x="1094317" y="359833"/>
                  <a:pt x="1093258" y="179917"/>
                  <a:pt x="1092200" y="0"/>
                </a:cubicBezTo>
                <a:lnTo>
                  <a:pt x="714375" y="0"/>
                </a:lnTo>
                <a:lnTo>
                  <a:pt x="571500" y="31750"/>
                </a:lnTo>
                <a:lnTo>
                  <a:pt x="422275" y="88900"/>
                </a:lnTo>
                <a:lnTo>
                  <a:pt x="292100" y="187325"/>
                </a:lnTo>
                <a:lnTo>
                  <a:pt x="155575" y="323850"/>
                </a:lnTo>
                <a:lnTo>
                  <a:pt x="73025" y="473075"/>
                </a:lnTo>
                <a:lnTo>
                  <a:pt x="22225" y="625475"/>
                </a:lnTo>
                <a:lnTo>
                  <a:pt x="0" y="815975"/>
                </a:lnTo>
                <a:lnTo>
                  <a:pt x="12700" y="987425"/>
                </a:lnTo>
                <a:lnTo>
                  <a:pt x="66675" y="1136650"/>
                </a:lnTo>
                <a:lnTo>
                  <a:pt x="155575" y="1301750"/>
                </a:lnTo>
                <a:lnTo>
                  <a:pt x="381000" y="1549400"/>
                </a:lnTo>
                <a:lnTo>
                  <a:pt x="844550" y="2000250"/>
                </a:lnTo>
                <a:lnTo>
                  <a:pt x="1016000" y="2136775"/>
                </a:lnTo>
                <a:lnTo>
                  <a:pt x="1016000" y="1095375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6331226" y="3052764"/>
            <a:ext cx="2276993" cy="545307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637183" y="4929809"/>
            <a:ext cx="6851374" cy="2809461"/>
          </a:xfrm>
          <a:custGeom>
            <a:avLst/>
            <a:gdLst>
              <a:gd name="connsiteX0" fmla="*/ 0 w 6758609"/>
              <a:gd name="connsiteY0" fmla="*/ 0 h 2835966"/>
              <a:gd name="connsiteX1" fmla="*/ 2411895 w 6758609"/>
              <a:gd name="connsiteY1" fmla="*/ 2584174 h 2835966"/>
              <a:gd name="connsiteX2" fmla="*/ 2835965 w 6758609"/>
              <a:gd name="connsiteY2" fmla="*/ 2769705 h 2835966"/>
              <a:gd name="connsiteX3" fmla="*/ 3207026 w 6758609"/>
              <a:gd name="connsiteY3" fmla="*/ 2835966 h 2835966"/>
              <a:gd name="connsiteX4" fmla="*/ 6758609 w 6758609"/>
              <a:gd name="connsiteY4" fmla="*/ 2835966 h 2835966"/>
              <a:gd name="connsiteX0" fmla="*/ 0 w 6851374"/>
              <a:gd name="connsiteY0" fmla="*/ 0 h 2809461"/>
              <a:gd name="connsiteX1" fmla="*/ 2504660 w 6851374"/>
              <a:gd name="connsiteY1" fmla="*/ 2557669 h 2809461"/>
              <a:gd name="connsiteX2" fmla="*/ 2928730 w 6851374"/>
              <a:gd name="connsiteY2" fmla="*/ 2743200 h 2809461"/>
              <a:gd name="connsiteX3" fmla="*/ 3299791 w 6851374"/>
              <a:gd name="connsiteY3" fmla="*/ 2809461 h 2809461"/>
              <a:gd name="connsiteX4" fmla="*/ 6851374 w 6851374"/>
              <a:gd name="connsiteY4" fmla="*/ 2809461 h 2809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1374" h="2809461">
                <a:moveTo>
                  <a:pt x="0" y="0"/>
                </a:moveTo>
                <a:lnTo>
                  <a:pt x="2504660" y="2557669"/>
                </a:lnTo>
                <a:lnTo>
                  <a:pt x="2928730" y="2743200"/>
                </a:lnTo>
                <a:lnTo>
                  <a:pt x="3299791" y="2809461"/>
                </a:lnTo>
                <a:lnTo>
                  <a:pt x="6851374" y="2809461"/>
                </a:lnTo>
              </a:path>
            </a:pathLst>
          </a:cu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Freeform 85"/>
          <p:cNvSpPr/>
          <p:nvPr/>
        </p:nvSpPr>
        <p:spPr>
          <a:xfrm>
            <a:off x="3346588" y="3453103"/>
            <a:ext cx="6226140" cy="2704790"/>
          </a:xfrm>
          <a:custGeom>
            <a:avLst/>
            <a:gdLst>
              <a:gd name="connsiteX0" fmla="*/ 0 w 6758609"/>
              <a:gd name="connsiteY0" fmla="*/ 0 h 2835966"/>
              <a:gd name="connsiteX1" fmla="*/ 2411895 w 6758609"/>
              <a:gd name="connsiteY1" fmla="*/ 2584174 h 2835966"/>
              <a:gd name="connsiteX2" fmla="*/ 2835965 w 6758609"/>
              <a:gd name="connsiteY2" fmla="*/ 2769705 h 2835966"/>
              <a:gd name="connsiteX3" fmla="*/ 3207026 w 6758609"/>
              <a:gd name="connsiteY3" fmla="*/ 2835966 h 2835966"/>
              <a:gd name="connsiteX4" fmla="*/ 6758609 w 6758609"/>
              <a:gd name="connsiteY4" fmla="*/ 2835966 h 2835966"/>
              <a:gd name="connsiteX0" fmla="*/ 0 w 6851374"/>
              <a:gd name="connsiteY0" fmla="*/ 0 h 2809461"/>
              <a:gd name="connsiteX1" fmla="*/ 2504660 w 6851374"/>
              <a:gd name="connsiteY1" fmla="*/ 2557669 h 2809461"/>
              <a:gd name="connsiteX2" fmla="*/ 2928730 w 6851374"/>
              <a:gd name="connsiteY2" fmla="*/ 2743200 h 2809461"/>
              <a:gd name="connsiteX3" fmla="*/ 3299791 w 6851374"/>
              <a:gd name="connsiteY3" fmla="*/ 2809461 h 2809461"/>
              <a:gd name="connsiteX4" fmla="*/ 6851374 w 6851374"/>
              <a:gd name="connsiteY4" fmla="*/ 2809461 h 2809461"/>
              <a:gd name="connsiteX0" fmla="*/ 0 w 6851374"/>
              <a:gd name="connsiteY0" fmla="*/ 0 h 2809461"/>
              <a:gd name="connsiteX1" fmla="*/ 2504660 w 6851374"/>
              <a:gd name="connsiteY1" fmla="*/ 2557669 h 2809461"/>
              <a:gd name="connsiteX2" fmla="*/ 2796209 w 6851374"/>
              <a:gd name="connsiteY2" fmla="*/ 2663687 h 2809461"/>
              <a:gd name="connsiteX3" fmla="*/ 3299791 w 6851374"/>
              <a:gd name="connsiteY3" fmla="*/ 2809461 h 2809461"/>
              <a:gd name="connsiteX4" fmla="*/ 6851374 w 6851374"/>
              <a:gd name="connsiteY4" fmla="*/ 2809461 h 2809461"/>
              <a:gd name="connsiteX0" fmla="*/ 0 w 6851374"/>
              <a:gd name="connsiteY0" fmla="*/ 0 h 2809461"/>
              <a:gd name="connsiteX1" fmla="*/ 2504660 w 6851374"/>
              <a:gd name="connsiteY1" fmla="*/ 2557669 h 2809461"/>
              <a:gd name="connsiteX2" fmla="*/ 2796209 w 6851374"/>
              <a:gd name="connsiteY2" fmla="*/ 2663687 h 2809461"/>
              <a:gd name="connsiteX3" fmla="*/ 3313043 w 6851374"/>
              <a:gd name="connsiteY3" fmla="*/ 2703444 h 2809461"/>
              <a:gd name="connsiteX4" fmla="*/ 6851374 w 6851374"/>
              <a:gd name="connsiteY4" fmla="*/ 2809461 h 2809461"/>
              <a:gd name="connsiteX0" fmla="*/ 0 w 6228522"/>
              <a:gd name="connsiteY0" fmla="*/ 0 h 2716696"/>
              <a:gd name="connsiteX1" fmla="*/ 2504660 w 6228522"/>
              <a:gd name="connsiteY1" fmla="*/ 2557669 h 2716696"/>
              <a:gd name="connsiteX2" fmla="*/ 2796209 w 6228522"/>
              <a:gd name="connsiteY2" fmla="*/ 2663687 h 2716696"/>
              <a:gd name="connsiteX3" fmla="*/ 3313043 w 6228522"/>
              <a:gd name="connsiteY3" fmla="*/ 2703444 h 2716696"/>
              <a:gd name="connsiteX4" fmla="*/ 6228522 w 6228522"/>
              <a:gd name="connsiteY4" fmla="*/ 2716696 h 2716696"/>
              <a:gd name="connsiteX0" fmla="*/ 0 w 6228522"/>
              <a:gd name="connsiteY0" fmla="*/ 0 h 2716696"/>
              <a:gd name="connsiteX1" fmla="*/ 2416554 w 6228522"/>
              <a:gd name="connsiteY1" fmla="*/ 2452894 h 2716696"/>
              <a:gd name="connsiteX2" fmla="*/ 2796209 w 6228522"/>
              <a:gd name="connsiteY2" fmla="*/ 2663687 h 2716696"/>
              <a:gd name="connsiteX3" fmla="*/ 3313043 w 6228522"/>
              <a:gd name="connsiteY3" fmla="*/ 2703444 h 2716696"/>
              <a:gd name="connsiteX4" fmla="*/ 6228522 w 6228522"/>
              <a:gd name="connsiteY4" fmla="*/ 2716696 h 2716696"/>
              <a:gd name="connsiteX0" fmla="*/ 0 w 6228522"/>
              <a:gd name="connsiteY0" fmla="*/ 0 h 2716696"/>
              <a:gd name="connsiteX1" fmla="*/ 2416554 w 6228522"/>
              <a:gd name="connsiteY1" fmla="*/ 2452894 h 2716696"/>
              <a:gd name="connsiteX2" fmla="*/ 2796209 w 6228522"/>
              <a:gd name="connsiteY2" fmla="*/ 2663687 h 2716696"/>
              <a:gd name="connsiteX3" fmla="*/ 3289230 w 6228522"/>
              <a:gd name="connsiteY3" fmla="*/ 2701063 h 2716696"/>
              <a:gd name="connsiteX4" fmla="*/ 6228522 w 6228522"/>
              <a:gd name="connsiteY4" fmla="*/ 2716696 h 2716696"/>
              <a:gd name="connsiteX0" fmla="*/ 0 w 6221378"/>
              <a:gd name="connsiteY0" fmla="*/ 0 h 2701063"/>
              <a:gd name="connsiteX1" fmla="*/ 2416554 w 6221378"/>
              <a:gd name="connsiteY1" fmla="*/ 2452894 h 2701063"/>
              <a:gd name="connsiteX2" fmla="*/ 2796209 w 6221378"/>
              <a:gd name="connsiteY2" fmla="*/ 2663687 h 2701063"/>
              <a:gd name="connsiteX3" fmla="*/ 3289230 w 6221378"/>
              <a:gd name="connsiteY3" fmla="*/ 2701063 h 2701063"/>
              <a:gd name="connsiteX4" fmla="*/ 6221378 w 6221378"/>
              <a:gd name="connsiteY4" fmla="*/ 2688121 h 2701063"/>
              <a:gd name="connsiteX0" fmla="*/ 0 w 6226140"/>
              <a:gd name="connsiteY0" fmla="*/ 0 h 2704790"/>
              <a:gd name="connsiteX1" fmla="*/ 2416554 w 6226140"/>
              <a:gd name="connsiteY1" fmla="*/ 2452894 h 2704790"/>
              <a:gd name="connsiteX2" fmla="*/ 2796209 w 6226140"/>
              <a:gd name="connsiteY2" fmla="*/ 2663687 h 2704790"/>
              <a:gd name="connsiteX3" fmla="*/ 3289230 w 6226140"/>
              <a:gd name="connsiteY3" fmla="*/ 2701063 h 2704790"/>
              <a:gd name="connsiteX4" fmla="*/ 6226140 w 6226140"/>
              <a:gd name="connsiteY4" fmla="*/ 2704790 h 270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6140" h="2704790">
                <a:moveTo>
                  <a:pt x="0" y="0"/>
                </a:moveTo>
                <a:lnTo>
                  <a:pt x="2416554" y="2452894"/>
                </a:lnTo>
                <a:lnTo>
                  <a:pt x="2796209" y="2663687"/>
                </a:lnTo>
                <a:lnTo>
                  <a:pt x="3289230" y="2701063"/>
                </a:lnTo>
                <a:lnTo>
                  <a:pt x="6226140" y="2704790"/>
                </a:lnTo>
              </a:path>
            </a:pathLst>
          </a:cu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 rot="18945591">
            <a:off x="3327468" y="3266026"/>
            <a:ext cx="352425" cy="20121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ight Arrow 86"/>
          <p:cNvSpPr/>
          <p:nvPr/>
        </p:nvSpPr>
        <p:spPr>
          <a:xfrm rot="18945591">
            <a:off x="2624384" y="4771676"/>
            <a:ext cx="352425" cy="20121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Arrow 87"/>
          <p:cNvSpPr/>
          <p:nvPr/>
        </p:nvSpPr>
        <p:spPr>
          <a:xfrm rot="16200000">
            <a:off x="9345086" y="5881709"/>
            <a:ext cx="352425" cy="20121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ight Arrow 89"/>
          <p:cNvSpPr/>
          <p:nvPr/>
        </p:nvSpPr>
        <p:spPr>
          <a:xfrm rot="16200000">
            <a:off x="9260932" y="7475226"/>
            <a:ext cx="352425" cy="20121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57849" y="2868030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A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2213665" y="4367623"/>
            <a:ext cx="131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95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133</Words>
  <Application>Microsoft Office PowerPoint</Application>
  <PresentationFormat>Custom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Interim FSS Internal Flow Paths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Logan Negherbon</dc:creator>
  <cp:lastModifiedBy>Logan Negherbon</cp:lastModifiedBy>
  <cp:revision>20</cp:revision>
  <cp:lastPrinted>2017-12-05T19:18:35Z</cp:lastPrinted>
  <dcterms:created xsi:type="dcterms:W3CDTF">2017-11-01T18:28:36Z</dcterms:created>
  <dcterms:modified xsi:type="dcterms:W3CDTF">2017-12-05T19:25:04Z</dcterms:modified>
</cp:coreProperties>
</file>